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69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943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236" y="16"/>
      </p:cViewPr>
      <p:guideLst>
        <p:guide orient="horz" pos="6735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5D1A-6884-4284-A74C-F9E92537629E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6430-2522-4692-9D59-4C2152BBB7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748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5D1A-6884-4284-A74C-F9E92537629E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6430-2522-4692-9D59-4C2152BBB7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50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5D1A-6884-4284-A74C-F9E92537629E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6430-2522-4692-9D59-4C2152BBB7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63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5D1A-6884-4284-A74C-F9E92537629E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6430-2522-4692-9D59-4C2152BBB7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765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5D1A-6884-4284-A74C-F9E92537629E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6430-2522-4692-9D59-4C2152BBB7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82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5D1A-6884-4284-A74C-F9E92537629E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6430-2522-4692-9D59-4C2152BBB7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080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5D1A-6884-4284-A74C-F9E92537629E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6430-2522-4692-9D59-4C2152BBB7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290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5D1A-6884-4284-A74C-F9E92537629E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6430-2522-4692-9D59-4C2152BBB7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44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5D1A-6884-4284-A74C-F9E92537629E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6430-2522-4692-9D59-4C2152BBB7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8135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5D1A-6884-4284-A74C-F9E92537629E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6430-2522-4692-9D59-4C2152BBB7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789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5D1A-6884-4284-A74C-F9E92537629E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6430-2522-4692-9D59-4C2152BBB7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182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85D1A-6884-4284-A74C-F9E92537629E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A6430-2522-4692-9D59-4C2152BBB7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922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kumimoji="1"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宮脇咲良 | Profile | IZ*ONE JAPAN OFFICIAL SITE" hidden="1">
            <a:extLst>
              <a:ext uri="{FF2B5EF4-FFF2-40B4-BE49-F238E27FC236}">
                <a16:creationId xmlns:a16="http://schemas.microsoft.com/office/drawing/2014/main" id="{10EEDF0D-7416-4E98-B139-B43CF5ED8C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86"/>
          <a:stretch/>
        </p:blipFill>
        <p:spPr bwMode="auto">
          <a:xfrm>
            <a:off x="431802" y="36740"/>
            <a:ext cx="14231256" cy="10655073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E4727175-09EB-4526-8F8E-61FA204C533C}"/>
              </a:ext>
            </a:extLst>
          </p:cNvPr>
          <p:cNvSpPr/>
          <p:nvPr/>
        </p:nvSpPr>
        <p:spPr>
          <a:xfrm>
            <a:off x="7845179" y="3932206"/>
            <a:ext cx="863924" cy="239802"/>
          </a:xfrm>
          <a:custGeom>
            <a:avLst/>
            <a:gdLst>
              <a:gd name="connsiteX0" fmla="*/ 246 w 863924"/>
              <a:gd name="connsiteY0" fmla="*/ 187357 h 239802"/>
              <a:gd name="connsiteX1" fmla="*/ 128834 w 863924"/>
              <a:gd name="connsiteY1" fmla="*/ 166719 h 239802"/>
              <a:gd name="connsiteX2" fmla="*/ 98671 w 863924"/>
              <a:gd name="connsiteY2" fmla="*/ 146082 h 239802"/>
              <a:gd name="connsiteX3" fmla="*/ 184396 w 863924"/>
              <a:gd name="connsiteY3" fmla="*/ 141319 h 239802"/>
              <a:gd name="connsiteX4" fmla="*/ 182809 w 863924"/>
              <a:gd name="connsiteY4" fmla="*/ 101632 h 239802"/>
              <a:gd name="connsiteX5" fmla="*/ 259009 w 863924"/>
              <a:gd name="connsiteY5" fmla="*/ 103219 h 239802"/>
              <a:gd name="connsiteX6" fmla="*/ 232021 w 863924"/>
              <a:gd name="connsiteY6" fmla="*/ 33369 h 239802"/>
              <a:gd name="connsiteX7" fmla="*/ 328859 w 863924"/>
              <a:gd name="connsiteY7" fmla="*/ 82582 h 239802"/>
              <a:gd name="connsiteX8" fmla="*/ 363784 w 863924"/>
              <a:gd name="connsiteY8" fmla="*/ 80994 h 239802"/>
              <a:gd name="connsiteX9" fmla="*/ 392359 w 863924"/>
              <a:gd name="connsiteY9" fmla="*/ 23844 h 239802"/>
              <a:gd name="connsiteX10" fmla="*/ 371721 w 863924"/>
              <a:gd name="connsiteY10" fmla="*/ 68294 h 239802"/>
              <a:gd name="connsiteX11" fmla="*/ 422521 w 863924"/>
              <a:gd name="connsiteY11" fmla="*/ 61944 h 239802"/>
              <a:gd name="connsiteX12" fmla="*/ 446334 w 863924"/>
              <a:gd name="connsiteY12" fmla="*/ 1619 h 239802"/>
              <a:gd name="connsiteX13" fmla="*/ 432046 w 863924"/>
              <a:gd name="connsiteY13" fmla="*/ 46069 h 239802"/>
              <a:gd name="connsiteX14" fmla="*/ 471734 w 863924"/>
              <a:gd name="connsiteY14" fmla="*/ 87344 h 239802"/>
              <a:gd name="connsiteX15" fmla="*/ 497134 w 863924"/>
              <a:gd name="connsiteY15" fmla="*/ 4794 h 239802"/>
              <a:gd name="connsiteX16" fmla="*/ 481259 w 863924"/>
              <a:gd name="connsiteY16" fmla="*/ 66707 h 239802"/>
              <a:gd name="connsiteX17" fmla="*/ 544759 w 863924"/>
              <a:gd name="connsiteY17" fmla="*/ 66707 h 239802"/>
              <a:gd name="connsiteX18" fmla="*/ 581271 w 863924"/>
              <a:gd name="connsiteY18" fmla="*/ 32 h 239802"/>
              <a:gd name="connsiteX19" fmla="*/ 565396 w 863924"/>
              <a:gd name="connsiteY19" fmla="*/ 76232 h 239802"/>
              <a:gd name="connsiteX20" fmla="*/ 622546 w 863924"/>
              <a:gd name="connsiteY20" fmla="*/ 95282 h 239802"/>
              <a:gd name="connsiteX21" fmla="*/ 673346 w 863924"/>
              <a:gd name="connsiteY21" fmla="*/ 27019 h 239802"/>
              <a:gd name="connsiteX22" fmla="*/ 647946 w 863924"/>
              <a:gd name="connsiteY22" fmla="*/ 88932 h 239802"/>
              <a:gd name="connsiteX23" fmla="*/ 730496 w 863924"/>
              <a:gd name="connsiteY23" fmla="*/ 84169 h 239802"/>
              <a:gd name="connsiteX24" fmla="*/ 746371 w 863924"/>
              <a:gd name="connsiteY24" fmla="*/ 71469 h 239802"/>
              <a:gd name="connsiteX25" fmla="*/ 730496 w 863924"/>
              <a:gd name="connsiteY25" fmla="*/ 127032 h 239802"/>
              <a:gd name="connsiteX26" fmla="*/ 793996 w 863924"/>
              <a:gd name="connsiteY26" fmla="*/ 115919 h 239802"/>
              <a:gd name="connsiteX27" fmla="*/ 779709 w 863924"/>
              <a:gd name="connsiteY27" fmla="*/ 138144 h 239802"/>
              <a:gd name="connsiteX28" fmla="*/ 816221 w 863924"/>
              <a:gd name="connsiteY28" fmla="*/ 181007 h 239802"/>
              <a:gd name="connsiteX29" fmla="*/ 863846 w 863924"/>
              <a:gd name="connsiteY29" fmla="*/ 236569 h 239802"/>
              <a:gd name="connsiteX30" fmla="*/ 827334 w 863924"/>
              <a:gd name="connsiteY30" fmla="*/ 209582 h 239802"/>
              <a:gd name="connsiteX31" fmla="*/ 822571 w 863924"/>
              <a:gd name="connsiteY31" fmla="*/ 239744 h 239802"/>
              <a:gd name="connsiteX32" fmla="*/ 770184 w 863924"/>
              <a:gd name="connsiteY32" fmla="*/ 200057 h 239802"/>
              <a:gd name="connsiteX33" fmla="*/ 797171 w 863924"/>
              <a:gd name="connsiteY33" fmla="*/ 223869 h 239802"/>
              <a:gd name="connsiteX34" fmla="*/ 619371 w 863924"/>
              <a:gd name="connsiteY34" fmla="*/ 144494 h 239802"/>
              <a:gd name="connsiteX35" fmla="*/ 506659 w 863924"/>
              <a:gd name="connsiteY35" fmla="*/ 128619 h 239802"/>
              <a:gd name="connsiteX36" fmla="*/ 543171 w 863924"/>
              <a:gd name="connsiteY36" fmla="*/ 123857 h 239802"/>
              <a:gd name="connsiteX37" fmla="*/ 389184 w 863924"/>
              <a:gd name="connsiteY37" fmla="*/ 112744 h 239802"/>
              <a:gd name="connsiteX38" fmla="*/ 409821 w 863924"/>
              <a:gd name="connsiteY38" fmla="*/ 133382 h 239802"/>
              <a:gd name="connsiteX39" fmla="*/ 319334 w 863924"/>
              <a:gd name="connsiteY39" fmla="*/ 166719 h 239802"/>
              <a:gd name="connsiteX40" fmla="*/ 266946 w 863924"/>
              <a:gd name="connsiteY40" fmla="*/ 203232 h 239802"/>
              <a:gd name="connsiteX41" fmla="*/ 189159 w 863924"/>
              <a:gd name="connsiteY41" fmla="*/ 209582 h 239802"/>
              <a:gd name="connsiteX42" fmla="*/ 43109 w 863924"/>
              <a:gd name="connsiteY42" fmla="*/ 217519 h 239802"/>
              <a:gd name="connsiteX43" fmla="*/ 217734 w 863924"/>
              <a:gd name="connsiteY43" fmla="*/ 207994 h 239802"/>
              <a:gd name="connsiteX44" fmla="*/ 163759 w 863924"/>
              <a:gd name="connsiteY44" fmla="*/ 193707 h 239802"/>
              <a:gd name="connsiteX45" fmla="*/ 166934 w 863924"/>
              <a:gd name="connsiteY45" fmla="*/ 184182 h 239802"/>
              <a:gd name="connsiteX46" fmla="*/ 246 w 863924"/>
              <a:gd name="connsiteY46" fmla="*/ 187357 h 239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863924" h="239802">
                <a:moveTo>
                  <a:pt x="246" y="187357"/>
                </a:moveTo>
                <a:cubicBezTo>
                  <a:pt x="-6104" y="184447"/>
                  <a:pt x="112430" y="173598"/>
                  <a:pt x="128834" y="166719"/>
                </a:cubicBezTo>
                <a:cubicBezTo>
                  <a:pt x="145238" y="159840"/>
                  <a:pt x="89411" y="150315"/>
                  <a:pt x="98671" y="146082"/>
                </a:cubicBezTo>
                <a:cubicBezTo>
                  <a:pt x="107931" y="141849"/>
                  <a:pt x="170373" y="148727"/>
                  <a:pt x="184396" y="141319"/>
                </a:cubicBezTo>
                <a:cubicBezTo>
                  <a:pt x="198419" y="133911"/>
                  <a:pt x="170374" y="107982"/>
                  <a:pt x="182809" y="101632"/>
                </a:cubicBezTo>
                <a:cubicBezTo>
                  <a:pt x="195245" y="95282"/>
                  <a:pt x="250807" y="114596"/>
                  <a:pt x="259009" y="103219"/>
                </a:cubicBezTo>
                <a:cubicBezTo>
                  <a:pt x="267211" y="91842"/>
                  <a:pt x="220379" y="36808"/>
                  <a:pt x="232021" y="33369"/>
                </a:cubicBezTo>
                <a:cubicBezTo>
                  <a:pt x="243663" y="29930"/>
                  <a:pt x="306899" y="74645"/>
                  <a:pt x="328859" y="82582"/>
                </a:cubicBezTo>
                <a:cubicBezTo>
                  <a:pt x="350819" y="90519"/>
                  <a:pt x="353201" y="90784"/>
                  <a:pt x="363784" y="80994"/>
                </a:cubicBezTo>
                <a:cubicBezTo>
                  <a:pt x="374367" y="71204"/>
                  <a:pt x="391036" y="25961"/>
                  <a:pt x="392359" y="23844"/>
                </a:cubicBezTo>
                <a:cubicBezTo>
                  <a:pt x="393682" y="21727"/>
                  <a:pt x="366694" y="61944"/>
                  <a:pt x="371721" y="68294"/>
                </a:cubicBezTo>
                <a:cubicBezTo>
                  <a:pt x="376748" y="74644"/>
                  <a:pt x="410086" y="73056"/>
                  <a:pt x="422521" y="61944"/>
                </a:cubicBezTo>
                <a:cubicBezTo>
                  <a:pt x="434956" y="50832"/>
                  <a:pt x="444747" y="4265"/>
                  <a:pt x="446334" y="1619"/>
                </a:cubicBezTo>
                <a:cubicBezTo>
                  <a:pt x="447922" y="-1027"/>
                  <a:pt x="427813" y="31782"/>
                  <a:pt x="432046" y="46069"/>
                </a:cubicBezTo>
                <a:cubicBezTo>
                  <a:pt x="436279" y="60356"/>
                  <a:pt x="460886" y="94223"/>
                  <a:pt x="471734" y="87344"/>
                </a:cubicBezTo>
                <a:cubicBezTo>
                  <a:pt x="482582" y="80465"/>
                  <a:pt x="495547" y="8233"/>
                  <a:pt x="497134" y="4794"/>
                </a:cubicBezTo>
                <a:cubicBezTo>
                  <a:pt x="498721" y="1355"/>
                  <a:pt x="473322" y="56388"/>
                  <a:pt x="481259" y="66707"/>
                </a:cubicBezTo>
                <a:cubicBezTo>
                  <a:pt x="489196" y="77026"/>
                  <a:pt x="528090" y="77819"/>
                  <a:pt x="544759" y="66707"/>
                </a:cubicBezTo>
                <a:cubicBezTo>
                  <a:pt x="561428" y="55595"/>
                  <a:pt x="577832" y="-1555"/>
                  <a:pt x="581271" y="32"/>
                </a:cubicBezTo>
                <a:cubicBezTo>
                  <a:pt x="584710" y="1619"/>
                  <a:pt x="558517" y="60357"/>
                  <a:pt x="565396" y="76232"/>
                </a:cubicBezTo>
                <a:cubicBezTo>
                  <a:pt x="572275" y="92107"/>
                  <a:pt x="604554" y="103484"/>
                  <a:pt x="622546" y="95282"/>
                </a:cubicBezTo>
                <a:cubicBezTo>
                  <a:pt x="640538" y="87080"/>
                  <a:pt x="669113" y="28077"/>
                  <a:pt x="673346" y="27019"/>
                </a:cubicBezTo>
                <a:cubicBezTo>
                  <a:pt x="677579" y="25961"/>
                  <a:pt x="638421" y="79407"/>
                  <a:pt x="647946" y="88932"/>
                </a:cubicBezTo>
                <a:cubicBezTo>
                  <a:pt x="657471" y="98457"/>
                  <a:pt x="714092" y="87079"/>
                  <a:pt x="730496" y="84169"/>
                </a:cubicBezTo>
                <a:cubicBezTo>
                  <a:pt x="746900" y="81259"/>
                  <a:pt x="746371" y="64325"/>
                  <a:pt x="746371" y="71469"/>
                </a:cubicBezTo>
                <a:cubicBezTo>
                  <a:pt x="746371" y="78613"/>
                  <a:pt x="722559" y="119624"/>
                  <a:pt x="730496" y="127032"/>
                </a:cubicBezTo>
                <a:cubicBezTo>
                  <a:pt x="738434" y="134440"/>
                  <a:pt x="785794" y="114067"/>
                  <a:pt x="793996" y="115919"/>
                </a:cubicBezTo>
                <a:cubicBezTo>
                  <a:pt x="802198" y="117771"/>
                  <a:pt x="776005" y="127296"/>
                  <a:pt x="779709" y="138144"/>
                </a:cubicBezTo>
                <a:cubicBezTo>
                  <a:pt x="783413" y="148992"/>
                  <a:pt x="802198" y="164603"/>
                  <a:pt x="816221" y="181007"/>
                </a:cubicBezTo>
                <a:cubicBezTo>
                  <a:pt x="830244" y="197411"/>
                  <a:pt x="861994" y="231807"/>
                  <a:pt x="863846" y="236569"/>
                </a:cubicBezTo>
                <a:cubicBezTo>
                  <a:pt x="865698" y="241331"/>
                  <a:pt x="834213" y="209053"/>
                  <a:pt x="827334" y="209582"/>
                </a:cubicBezTo>
                <a:cubicBezTo>
                  <a:pt x="820455" y="210111"/>
                  <a:pt x="832096" y="241332"/>
                  <a:pt x="822571" y="239744"/>
                </a:cubicBezTo>
                <a:cubicBezTo>
                  <a:pt x="813046" y="238157"/>
                  <a:pt x="774417" y="202703"/>
                  <a:pt x="770184" y="200057"/>
                </a:cubicBezTo>
                <a:cubicBezTo>
                  <a:pt x="765951" y="197411"/>
                  <a:pt x="822306" y="233129"/>
                  <a:pt x="797171" y="223869"/>
                </a:cubicBezTo>
                <a:cubicBezTo>
                  <a:pt x="772036" y="214609"/>
                  <a:pt x="667790" y="160369"/>
                  <a:pt x="619371" y="144494"/>
                </a:cubicBezTo>
                <a:cubicBezTo>
                  <a:pt x="570952" y="128619"/>
                  <a:pt x="519359" y="132058"/>
                  <a:pt x="506659" y="128619"/>
                </a:cubicBezTo>
                <a:cubicBezTo>
                  <a:pt x="493959" y="125180"/>
                  <a:pt x="562750" y="126503"/>
                  <a:pt x="543171" y="123857"/>
                </a:cubicBezTo>
                <a:cubicBezTo>
                  <a:pt x="523592" y="121211"/>
                  <a:pt x="411409" y="111157"/>
                  <a:pt x="389184" y="112744"/>
                </a:cubicBezTo>
                <a:cubicBezTo>
                  <a:pt x="366959" y="114331"/>
                  <a:pt x="421463" y="124386"/>
                  <a:pt x="409821" y="133382"/>
                </a:cubicBezTo>
                <a:cubicBezTo>
                  <a:pt x="398179" y="142378"/>
                  <a:pt x="343147" y="155077"/>
                  <a:pt x="319334" y="166719"/>
                </a:cubicBezTo>
                <a:cubicBezTo>
                  <a:pt x="295521" y="178361"/>
                  <a:pt x="288642" y="196088"/>
                  <a:pt x="266946" y="203232"/>
                </a:cubicBezTo>
                <a:cubicBezTo>
                  <a:pt x="245250" y="210376"/>
                  <a:pt x="189159" y="209582"/>
                  <a:pt x="189159" y="209582"/>
                </a:cubicBezTo>
                <a:lnTo>
                  <a:pt x="43109" y="217519"/>
                </a:lnTo>
                <a:cubicBezTo>
                  <a:pt x="47871" y="217254"/>
                  <a:pt x="197626" y="211963"/>
                  <a:pt x="217734" y="207994"/>
                </a:cubicBezTo>
                <a:cubicBezTo>
                  <a:pt x="237842" y="204025"/>
                  <a:pt x="172225" y="197676"/>
                  <a:pt x="163759" y="193707"/>
                </a:cubicBezTo>
                <a:cubicBezTo>
                  <a:pt x="155293" y="189738"/>
                  <a:pt x="193392" y="185505"/>
                  <a:pt x="166934" y="184182"/>
                </a:cubicBezTo>
                <a:cubicBezTo>
                  <a:pt x="140476" y="182859"/>
                  <a:pt x="6596" y="190267"/>
                  <a:pt x="246" y="187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782EED2E-F7FA-4626-B50F-DE06B7252949}"/>
              </a:ext>
            </a:extLst>
          </p:cNvPr>
          <p:cNvSpPr/>
          <p:nvPr/>
        </p:nvSpPr>
        <p:spPr>
          <a:xfrm>
            <a:off x="8438853" y="4047956"/>
            <a:ext cx="305106" cy="346244"/>
          </a:xfrm>
          <a:custGeom>
            <a:avLst/>
            <a:gdLst>
              <a:gd name="connsiteX0" fmla="*/ 193972 w 305106"/>
              <a:gd name="connsiteY0" fmla="*/ 82719 h 346244"/>
              <a:gd name="connsiteX1" fmla="*/ 297160 w 305106"/>
              <a:gd name="connsiteY1" fmla="*/ 265282 h 346244"/>
              <a:gd name="connsiteX2" fmla="*/ 297160 w 305106"/>
              <a:gd name="connsiteY2" fmla="*/ 316082 h 346244"/>
              <a:gd name="connsiteX3" fmla="*/ 289222 w 305106"/>
              <a:gd name="connsiteY3" fmla="*/ 287507 h 346244"/>
              <a:gd name="connsiteX4" fmla="*/ 295572 w 305106"/>
              <a:gd name="connsiteY4" fmla="*/ 346244 h 346244"/>
              <a:gd name="connsiteX5" fmla="*/ 257472 w 305106"/>
              <a:gd name="connsiteY5" fmla="*/ 285919 h 346244"/>
              <a:gd name="connsiteX6" fmla="*/ 163810 w 305106"/>
              <a:gd name="connsiteY6" fmla="*/ 243057 h 346244"/>
              <a:gd name="connsiteX7" fmla="*/ 249535 w 305106"/>
              <a:gd name="connsiteY7" fmla="*/ 301794 h 346244"/>
              <a:gd name="connsiteX8" fmla="*/ 251122 w 305106"/>
              <a:gd name="connsiteY8" fmla="*/ 281157 h 346244"/>
              <a:gd name="connsiteX9" fmla="*/ 220960 w 305106"/>
              <a:gd name="connsiteY9" fmla="*/ 225594 h 346244"/>
              <a:gd name="connsiteX10" fmla="*/ 178097 w 305106"/>
              <a:gd name="connsiteY10" fmla="*/ 138282 h 346244"/>
              <a:gd name="connsiteX11" fmla="*/ 93960 w 305106"/>
              <a:gd name="connsiteY11" fmla="*/ 74782 h 346244"/>
              <a:gd name="connsiteX12" fmla="*/ 106660 w 305106"/>
              <a:gd name="connsiteY12" fmla="*/ 70019 h 346244"/>
              <a:gd name="connsiteX13" fmla="*/ 297 w 305106"/>
              <a:gd name="connsiteY13" fmla="*/ 169 h 346244"/>
              <a:gd name="connsiteX14" fmla="*/ 144760 w 305106"/>
              <a:gd name="connsiteY14" fmla="*/ 50969 h 346244"/>
              <a:gd name="connsiteX15" fmla="*/ 193972 w 305106"/>
              <a:gd name="connsiteY15" fmla="*/ 82719 h 34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5106" h="346244">
                <a:moveTo>
                  <a:pt x="193972" y="82719"/>
                </a:moveTo>
                <a:cubicBezTo>
                  <a:pt x="219372" y="118438"/>
                  <a:pt x="279962" y="226388"/>
                  <a:pt x="297160" y="265282"/>
                </a:cubicBezTo>
                <a:cubicBezTo>
                  <a:pt x="314358" y="304176"/>
                  <a:pt x="298483" y="312378"/>
                  <a:pt x="297160" y="316082"/>
                </a:cubicBezTo>
                <a:cubicBezTo>
                  <a:pt x="295837" y="319786"/>
                  <a:pt x="289487" y="282480"/>
                  <a:pt x="289222" y="287507"/>
                </a:cubicBezTo>
                <a:cubicBezTo>
                  <a:pt x="288957" y="292534"/>
                  <a:pt x="300864" y="346509"/>
                  <a:pt x="295572" y="346244"/>
                </a:cubicBezTo>
                <a:cubicBezTo>
                  <a:pt x="290280" y="345979"/>
                  <a:pt x="279432" y="303117"/>
                  <a:pt x="257472" y="285919"/>
                </a:cubicBezTo>
                <a:cubicBezTo>
                  <a:pt x="235512" y="268721"/>
                  <a:pt x="165133" y="240411"/>
                  <a:pt x="163810" y="243057"/>
                </a:cubicBezTo>
                <a:cubicBezTo>
                  <a:pt x="162487" y="245703"/>
                  <a:pt x="234983" y="295444"/>
                  <a:pt x="249535" y="301794"/>
                </a:cubicBezTo>
                <a:cubicBezTo>
                  <a:pt x="264087" y="308144"/>
                  <a:pt x="255885" y="293857"/>
                  <a:pt x="251122" y="281157"/>
                </a:cubicBezTo>
                <a:cubicBezTo>
                  <a:pt x="246359" y="268457"/>
                  <a:pt x="233131" y="249407"/>
                  <a:pt x="220960" y="225594"/>
                </a:cubicBezTo>
                <a:cubicBezTo>
                  <a:pt x="208789" y="201782"/>
                  <a:pt x="199264" y="163417"/>
                  <a:pt x="178097" y="138282"/>
                </a:cubicBezTo>
                <a:cubicBezTo>
                  <a:pt x="156930" y="113147"/>
                  <a:pt x="105866" y="86159"/>
                  <a:pt x="93960" y="74782"/>
                </a:cubicBezTo>
                <a:cubicBezTo>
                  <a:pt x="82054" y="63405"/>
                  <a:pt x="122270" y="82454"/>
                  <a:pt x="106660" y="70019"/>
                </a:cubicBezTo>
                <a:cubicBezTo>
                  <a:pt x="91050" y="57584"/>
                  <a:pt x="-6053" y="3344"/>
                  <a:pt x="297" y="169"/>
                </a:cubicBezTo>
                <a:cubicBezTo>
                  <a:pt x="6647" y="-3006"/>
                  <a:pt x="114862" y="39327"/>
                  <a:pt x="144760" y="50969"/>
                </a:cubicBezTo>
                <a:cubicBezTo>
                  <a:pt x="174658" y="62611"/>
                  <a:pt x="168572" y="47000"/>
                  <a:pt x="193972" y="827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A2973449-B25D-4189-9CBA-A3D35A52C04B}"/>
              </a:ext>
            </a:extLst>
          </p:cNvPr>
          <p:cNvSpPr/>
          <p:nvPr/>
        </p:nvSpPr>
        <p:spPr>
          <a:xfrm>
            <a:off x="7864439" y="4146546"/>
            <a:ext cx="444553" cy="200110"/>
          </a:xfrm>
          <a:custGeom>
            <a:avLst/>
            <a:gdLst>
              <a:gd name="connsiteX0" fmla="*/ 36 w 444553"/>
              <a:gd name="connsiteY0" fmla="*/ 4 h 200110"/>
              <a:gd name="connsiteX1" fmla="*/ 193711 w 444553"/>
              <a:gd name="connsiteY1" fmla="*/ 14292 h 200110"/>
              <a:gd name="connsiteX2" fmla="*/ 177836 w 444553"/>
              <a:gd name="connsiteY2" fmla="*/ 12704 h 200110"/>
              <a:gd name="connsiteX3" fmla="*/ 215936 w 444553"/>
              <a:gd name="connsiteY3" fmla="*/ 14292 h 200110"/>
              <a:gd name="connsiteX4" fmla="*/ 282611 w 444553"/>
              <a:gd name="connsiteY4" fmla="*/ 60329 h 200110"/>
              <a:gd name="connsiteX5" fmla="*/ 254036 w 444553"/>
              <a:gd name="connsiteY5" fmla="*/ 33342 h 200110"/>
              <a:gd name="connsiteX6" fmla="*/ 365161 w 444553"/>
              <a:gd name="connsiteY6" fmla="*/ 152404 h 200110"/>
              <a:gd name="connsiteX7" fmla="*/ 444536 w 444553"/>
              <a:gd name="connsiteY7" fmla="*/ 200029 h 200110"/>
              <a:gd name="connsiteX8" fmla="*/ 371511 w 444553"/>
              <a:gd name="connsiteY8" fmla="*/ 161929 h 200110"/>
              <a:gd name="connsiteX9" fmla="*/ 279436 w 444553"/>
              <a:gd name="connsiteY9" fmla="*/ 93667 h 200110"/>
              <a:gd name="connsiteX10" fmla="*/ 300074 w 444553"/>
              <a:gd name="connsiteY10" fmla="*/ 96842 h 200110"/>
              <a:gd name="connsiteX11" fmla="*/ 230224 w 444553"/>
              <a:gd name="connsiteY11" fmla="*/ 36517 h 200110"/>
              <a:gd name="connsiteX12" fmla="*/ 177836 w 444553"/>
              <a:gd name="connsiteY12" fmla="*/ 15879 h 200110"/>
              <a:gd name="connsiteX13" fmla="*/ 36 w 444553"/>
              <a:gd name="connsiteY13" fmla="*/ 4 h 20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4553" h="200110">
                <a:moveTo>
                  <a:pt x="36" y="4"/>
                </a:moveTo>
                <a:cubicBezTo>
                  <a:pt x="2682" y="-260"/>
                  <a:pt x="164078" y="12175"/>
                  <a:pt x="193711" y="14292"/>
                </a:cubicBezTo>
                <a:cubicBezTo>
                  <a:pt x="223344" y="16409"/>
                  <a:pt x="174132" y="12704"/>
                  <a:pt x="177836" y="12704"/>
                </a:cubicBezTo>
                <a:cubicBezTo>
                  <a:pt x="181540" y="12704"/>
                  <a:pt x="198474" y="6355"/>
                  <a:pt x="215936" y="14292"/>
                </a:cubicBezTo>
                <a:cubicBezTo>
                  <a:pt x="233398" y="22229"/>
                  <a:pt x="276261" y="57154"/>
                  <a:pt x="282611" y="60329"/>
                </a:cubicBezTo>
                <a:cubicBezTo>
                  <a:pt x="288961" y="63504"/>
                  <a:pt x="240278" y="17996"/>
                  <a:pt x="254036" y="33342"/>
                </a:cubicBezTo>
                <a:cubicBezTo>
                  <a:pt x="267794" y="48688"/>
                  <a:pt x="333411" y="124623"/>
                  <a:pt x="365161" y="152404"/>
                </a:cubicBezTo>
                <a:cubicBezTo>
                  <a:pt x="396911" y="180185"/>
                  <a:pt x="443478" y="198441"/>
                  <a:pt x="444536" y="200029"/>
                </a:cubicBezTo>
                <a:cubicBezTo>
                  <a:pt x="445594" y="201617"/>
                  <a:pt x="399028" y="179656"/>
                  <a:pt x="371511" y="161929"/>
                </a:cubicBezTo>
                <a:cubicBezTo>
                  <a:pt x="343994" y="144202"/>
                  <a:pt x="291342" y="104515"/>
                  <a:pt x="279436" y="93667"/>
                </a:cubicBezTo>
                <a:cubicBezTo>
                  <a:pt x="267530" y="82819"/>
                  <a:pt x="308276" y="106367"/>
                  <a:pt x="300074" y="96842"/>
                </a:cubicBezTo>
                <a:cubicBezTo>
                  <a:pt x="291872" y="87317"/>
                  <a:pt x="250597" y="50011"/>
                  <a:pt x="230224" y="36517"/>
                </a:cubicBezTo>
                <a:cubicBezTo>
                  <a:pt x="209851" y="23023"/>
                  <a:pt x="214613" y="23816"/>
                  <a:pt x="177836" y="15879"/>
                </a:cubicBezTo>
                <a:cubicBezTo>
                  <a:pt x="141059" y="7942"/>
                  <a:pt x="-2610" y="268"/>
                  <a:pt x="3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59B5DA0D-969E-42F9-9FC8-FFEE17C707E4}"/>
              </a:ext>
            </a:extLst>
          </p:cNvPr>
          <p:cNvSpPr/>
          <p:nvPr/>
        </p:nvSpPr>
        <p:spPr>
          <a:xfrm>
            <a:off x="7847456" y="4103528"/>
            <a:ext cx="247513" cy="73415"/>
          </a:xfrm>
          <a:custGeom>
            <a:avLst/>
            <a:gdLst>
              <a:gd name="connsiteX0" fmla="*/ 1144 w 247513"/>
              <a:gd name="connsiteY0" fmla="*/ 41435 h 73415"/>
              <a:gd name="connsiteX1" fmla="*/ 242444 w 247513"/>
              <a:gd name="connsiteY1" fmla="*/ 73185 h 73415"/>
              <a:gd name="connsiteX2" fmla="*/ 171007 w 247513"/>
              <a:gd name="connsiteY2" fmla="*/ 54135 h 73415"/>
              <a:gd name="connsiteX3" fmla="*/ 240857 w 247513"/>
              <a:gd name="connsiteY3" fmla="*/ 23972 h 73415"/>
              <a:gd name="connsiteX4" fmla="*/ 148782 w 247513"/>
              <a:gd name="connsiteY4" fmla="*/ 23972 h 73415"/>
              <a:gd name="connsiteX5" fmla="*/ 236094 w 247513"/>
              <a:gd name="connsiteY5" fmla="*/ 160 h 73415"/>
              <a:gd name="connsiteX6" fmla="*/ 153544 w 247513"/>
              <a:gd name="connsiteY6" fmla="*/ 14447 h 73415"/>
              <a:gd name="connsiteX7" fmla="*/ 1144 w 247513"/>
              <a:gd name="connsiteY7" fmla="*/ 41435 h 73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513" h="73415">
                <a:moveTo>
                  <a:pt x="1144" y="41435"/>
                </a:moveTo>
                <a:cubicBezTo>
                  <a:pt x="15961" y="51225"/>
                  <a:pt x="214134" y="71068"/>
                  <a:pt x="242444" y="73185"/>
                </a:cubicBezTo>
                <a:cubicBezTo>
                  <a:pt x="270754" y="75302"/>
                  <a:pt x="171271" y="62337"/>
                  <a:pt x="171007" y="54135"/>
                </a:cubicBezTo>
                <a:cubicBezTo>
                  <a:pt x="170743" y="45933"/>
                  <a:pt x="244561" y="28999"/>
                  <a:pt x="240857" y="23972"/>
                </a:cubicBezTo>
                <a:cubicBezTo>
                  <a:pt x="237153" y="18945"/>
                  <a:pt x="149576" y="27941"/>
                  <a:pt x="148782" y="23972"/>
                </a:cubicBezTo>
                <a:cubicBezTo>
                  <a:pt x="147988" y="20003"/>
                  <a:pt x="235300" y="1747"/>
                  <a:pt x="236094" y="160"/>
                </a:cubicBezTo>
                <a:cubicBezTo>
                  <a:pt x="236888" y="-1428"/>
                  <a:pt x="187411" y="9155"/>
                  <a:pt x="153544" y="14447"/>
                </a:cubicBezTo>
                <a:cubicBezTo>
                  <a:pt x="119677" y="19739"/>
                  <a:pt x="-13673" y="31645"/>
                  <a:pt x="1144" y="41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E5EBB93A-D4F0-45E3-877D-AEC0020E03E0}"/>
              </a:ext>
            </a:extLst>
          </p:cNvPr>
          <p:cNvSpPr/>
          <p:nvPr/>
        </p:nvSpPr>
        <p:spPr>
          <a:xfrm>
            <a:off x="8019188" y="4192062"/>
            <a:ext cx="647915" cy="183467"/>
          </a:xfrm>
          <a:custGeom>
            <a:avLst/>
            <a:gdLst>
              <a:gd name="connsiteX0" fmla="*/ 862 w 647915"/>
              <a:gd name="connsiteY0" fmla="*/ 526 h 183467"/>
              <a:gd name="connsiteX1" fmla="*/ 175487 w 647915"/>
              <a:gd name="connsiteY1" fmla="*/ 113238 h 183467"/>
              <a:gd name="connsiteX2" fmla="*/ 80237 w 647915"/>
              <a:gd name="connsiteY2" fmla="*/ 65613 h 183467"/>
              <a:gd name="connsiteX3" fmla="*/ 126275 w 647915"/>
              <a:gd name="connsiteY3" fmla="*/ 102126 h 183467"/>
              <a:gd name="connsiteX4" fmla="*/ 88175 w 647915"/>
              <a:gd name="connsiteY4" fmla="*/ 100538 h 183467"/>
              <a:gd name="connsiteX5" fmla="*/ 226287 w 647915"/>
              <a:gd name="connsiteY5" fmla="*/ 148163 h 183467"/>
              <a:gd name="connsiteX6" fmla="*/ 194537 w 647915"/>
              <a:gd name="connsiteY6" fmla="*/ 146576 h 183467"/>
              <a:gd name="connsiteX7" fmla="*/ 292962 w 647915"/>
              <a:gd name="connsiteY7" fmla="*/ 183088 h 183467"/>
              <a:gd name="connsiteX8" fmla="*/ 254862 w 647915"/>
              <a:gd name="connsiteY8" fmla="*/ 165626 h 183467"/>
              <a:gd name="connsiteX9" fmla="*/ 408850 w 647915"/>
              <a:gd name="connsiteY9" fmla="*/ 165626 h 183467"/>
              <a:gd name="connsiteX10" fmla="*/ 288200 w 647915"/>
              <a:gd name="connsiteY10" fmla="*/ 178326 h 183467"/>
              <a:gd name="connsiteX11" fmla="*/ 434250 w 647915"/>
              <a:gd name="connsiteY11" fmla="*/ 178326 h 183467"/>
              <a:gd name="connsiteX12" fmla="*/ 539025 w 647915"/>
              <a:gd name="connsiteY12" fmla="*/ 170388 h 183467"/>
              <a:gd name="connsiteX13" fmla="*/ 410437 w 647915"/>
              <a:gd name="connsiteY13" fmla="*/ 181501 h 183467"/>
              <a:gd name="connsiteX14" fmla="*/ 645387 w 647915"/>
              <a:gd name="connsiteY14" fmla="*/ 151338 h 183467"/>
              <a:gd name="connsiteX15" fmla="*/ 531087 w 647915"/>
              <a:gd name="connsiteY15" fmla="*/ 151338 h 183467"/>
              <a:gd name="connsiteX16" fmla="*/ 472350 w 647915"/>
              <a:gd name="connsiteY16" fmla="*/ 159276 h 183467"/>
              <a:gd name="connsiteX17" fmla="*/ 346937 w 647915"/>
              <a:gd name="connsiteY17" fmla="*/ 160863 h 183467"/>
              <a:gd name="connsiteX18" fmla="*/ 250100 w 647915"/>
              <a:gd name="connsiteY18" fmla="*/ 159276 h 183467"/>
              <a:gd name="connsiteX19" fmla="*/ 210412 w 647915"/>
              <a:gd name="connsiteY19" fmla="*/ 138638 h 183467"/>
              <a:gd name="connsiteX20" fmla="*/ 111987 w 647915"/>
              <a:gd name="connsiteY20" fmla="*/ 73551 h 183467"/>
              <a:gd name="connsiteX21" fmla="*/ 862 w 647915"/>
              <a:gd name="connsiteY21" fmla="*/ 526 h 183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47915" h="183467">
                <a:moveTo>
                  <a:pt x="862" y="526"/>
                </a:moveTo>
                <a:cubicBezTo>
                  <a:pt x="11445" y="7140"/>
                  <a:pt x="162258" y="102390"/>
                  <a:pt x="175487" y="113238"/>
                </a:cubicBezTo>
                <a:cubicBezTo>
                  <a:pt x="188716" y="124086"/>
                  <a:pt x="88439" y="67465"/>
                  <a:pt x="80237" y="65613"/>
                </a:cubicBezTo>
                <a:cubicBezTo>
                  <a:pt x="72035" y="63761"/>
                  <a:pt x="124952" y="96305"/>
                  <a:pt x="126275" y="102126"/>
                </a:cubicBezTo>
                <a:cubicBezTo>
                  <a:pt x="127598" y="107947"/>
                  <a:pt x="71506" y="92865"/>
                  <a:pt x="88175" y="100538"/>
                </a:cubicBezTo>
                <a:cubicBezTo>
                  <a:pt x="104844" y="108211"/>
                  <a:pt x="208560" y="140490"/>
                  <a:pt x="226287" y="148163"/>
                </a:cubicBezTo>
                <a:cubicBezTo>
                  <a:pt x="244014" y="155836"/>
                  <a:pt x="183425" y="140755"/>
                  <a:pt x="194537" y="146576"/>
                </a:cubicBezTo>
                <a:cubicBezTo>
                  <a:pt x="205649" y="152397"/>
                  <a:pt x="292962" y="183088"/>
                  <a:pt x="292962" y="183088"/>
                </a:cubicBezTo>
                <a:cubicBezTo>
                  <a:pt x="303016" y="186263"/>
                  <a:pt x="235547" y="168536"/>
                  <a:pt x="254862" y="165626"/>
                </a:cubicBezTo>
                <a:cubicBezTo>
                  <a:pt x="274177" y="162716"/>
                  <a:pt x="403294" y="163509"/>
                  <a:pt x="408850" y="165626"/>
                </a:cubicBezTo>
                <a:cubicBezTo>
                  <a:pt x="414406" y="167743"/>
                  <a:pt x="283967" y="176209"/>
                  <a:pt x="288200" y="178326"/>
                </a:cubicBezTo>
                <a:cubicBezTo>
                  <a:pt x="292433" y="180443"/>
                  <a:pt x="392446" y="179649"/>
                  <a:pt x="434250" y="178326"/>
                </a:cubicBezTo>
                <a:cubicBezTo>
                  <a:pt x="476054" y="177003"/>
                  <a:pt x="542994" y="169859"/>
                  <a:pt x="539025" y="170388"/>
                </a:cubicBezTo>
                <a:cubicBezTo>
                  <a:pt x="535056" y="170917"/>
                  <a:pt x="392710" y="184676"/>
                  <a:pt x="410437" y="181501"/>
                </a:cubicBezTo>
                <a:cubicBezTo>
                  <a:pt x="428164" y="178326"/>
                  <a:pt x="625279" y="156365"/>
                  <a:pt x="645387" y="151338"/>
                </a:cubicBezTo>
                <a:cubicBezTo>
                  <a:pt x="665495" y="146311"/>
                  <a:pt x="559926" y="150015"/>
                  <a:pt x="531087" y="151338"/>
                </a:cubicBezTo>
                <a:cubicBezTo>
                  <a:pt x="502248" y="152661"/>
                  <a:pt x="503042" y="157689"/>
                  <a:pt x="472350" y="159276"/>
                </a:cubicBezTo>
                <a:cubicBezTo>
                  <a:pt x="441658" y="160864"/>
                  <a:pt x="383979" y="160863"/>
                  <a:pt x="346937" y="160863"/>
                </a:cubicBezTo>
                <a:cubicBezTo>
                  <a:pt x="309895" y="160863"/>
                  <a:pt x="272854" y="162980"/>
                  <a:pt x="250100" y="159276"/>
                </a:cubicBezTo>
                <a:cubicBezTo>
                  <a:pt x="227346" y="155572"/>
                  <a:pt x="233431" y="152925"/>
                  <a:pt x="210412" y="138638"/>
                </a:cubicBezTo>
                <a:cubicBezTo>
                  <a:pt x="187393" y="124351"/>
                  <a:pt x="144001" y="95776"/>
                  <a:pt x="111987" y="73551"/>
                </a:cubicBezTo>
                <a:cubicBezTo>
                  <a:pt x="79973" y="51326"/>
                  <a:pt x="-9721" y="-6088"/>
                  <a:pt x="862" y="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CCBE1B22-0AC7-4459-9E6E-7EB372BB896F}"/>
              </a:ext>
            </a:extLst>
          </p:cNvPr>
          <p:cNvSpPr/>
          <p:nvPr/>
        </p:nvSpPr>
        <p:spPr>
          <a:xfrm>
            <a:off x="8169341" y="4335376"/>
            <a:ext cx="592442" cy="54760"/>
          </a:xfrm>
          <a:custGeom>
            <a:avLst/>
            <a:gdLst>
              <a:gd name="connsiteX0" fmla="*/ 6284 w 592442"/>
              <a:gd name="connsiteY0" fmla="*/ 87 h 54760"/>
              <a:gd name="connsiteX1" fmla="*/ 290447 w 592442"/>
              <a:gd name="connsiteY1" fmla="*/ 54062 h 54760"/>
              <a:gd name="connsiteX2" fmla="*/ 71372 w 592442"/>
              <a:gd name="connsiteY2" fmla="*/ 31837 h 54760"/>
              <a:gd name="connsiteX3" fmla="*/ 285684 w 592442"/>
              <a:gd name="connsiteY3" fmla="*/ 47712 h 54760"/>
              <a:gd name="connsiteX4" fmla="*/ 363472 w 592442"/>
              <a:gd name="connsiteY4" fmla="*/ 46124 h 54760"/>
              <a:gd name="connsiteX5" fmla="*/ 453959 w 592442"/>
              <a:gd name="connsiteY5" fmla="*/ 28662 h 54760"/>
              <a:gd name="connsiteX6" fmla="*/ 579372 w 592442"/>
              <a:gd name="connsiteY6" fmla="*/ 28662 h 54760"/>
              <a:gd name="connsiteX7" fmla="*/ 576197 w 592442"/>
              <a:gd name="connsiteY7" fmla="*/ 30249 h 54760"/>
              <a:gd name="connsiteX8" fmla="*/ 469834 w 592442"/>
              <a:gd name="connsiteY8" fmla="*/ 14374 h 54760"/>
              <a:gd name="connsiteX9" fmla="*/ 168209 w 592442"/>
              <a:gd name="connsiteY9" fmla="*/ 52474 h 54760"/>
              <a:gd name="connsiteX10" fmla="*/ 98359 w 592442"/>
              <a:gd name="connsiteY10" fmla="*/ 41362 h 54760"/>
              <a:gd name="connsiteX11" fmla="*/ 6284 w 592442"/>
              <a:gd name="connsiteY11" fmla="*/ 87 h 5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2442" h="54760">
                <a:moveTo>
                  <a:pt x="6284" y="87"/>
                </a:moveTo>
                <a:cubicBezTo>
                  <a:pt x="38299" y="2204"/>
                  <a:pt x="279599" y="48770"/>
                  <a:pt x="290447" y="54062"/>
                </a:cubicBezTo>
                <a:cubicBezTo>
                  <a:pt x="301295" y="59354"/>
                  <a:pt x="72166" y="32895"/>
                  <a:pt x="71372" y="31837"/>
                </a:cubicBezTo>
                <a:cubicBezTo>
                  <a:pt x="70578" y="30779"/>
                  <a:pt x="237001" y="45331"/>
                  <a:pt x="285684" y="47712"/>
                </a:cubicBezTo>
                <a:cubicBezTo>
                  <a:pt x="334367" y="50093"/>
                  <a:pt x="335426" y="49299"/>
                  <a:pt x="363472" y="46124"/>
                </a:cubicBezTo>
                <a:cubicBezTo>
                  <a:pt x="391518" y="42949"/>
                  <a:pt x="417976" y="31572"/>
                  <a:pt x="453959" y="28662"/>
                </a:cubicBezTo>
                <a:cubicBezTo>
                  <a:pt x="489942" y="25752"/>
                  <a:pt x="558999" y="28398"/>
                  <a:pt x="579372" y="28662"/>
                </a:cubicBezTo>
                <a:cubicBezTo>
                  <a:pt x="599745" y="28927"/>
                  <a:pt x="594453" y="32630"/>
                  <a:pt x="576197" y="30249"/>
                </a:cubicBezTo>
                <a:cubicBezTo>
                  <a:pt x="557941" y="27868"/>
                  <a:pt x="537832" y="10670"/>
                  <a:pt x="469834" y="14374"/>
                </a:cubicBezTo>
                <a:cubicBezTo>
                  <a:pt x="401836" y="18078"/>
                  <a:pt x="230122" y="47976"/>
                  <a:pt x="168209" y="52474"/>
                </a:cubicBezTo>
                <a:cubicBezTo>
                  <a:pt x="106296" y="56972"/>
                  <a:pt x="122965" y="47712"/>
                  <a:pt x="98359" y="41362"/>
                </a:cubicBezTo>
                <a:cubicBezTo>
                  <a:pt x="73753" y="35012"/>
                  <a:pt x="-25731" y="-2030"/>
                  <a:pt x="6284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C81F5F53-59E6-4712-BA29-71A2440776E1}"/>
              </a:ext>
            </a:extLst>
          </p:cNvPr>
          <p:cNvSpPr/>
          <p:nvPr/>
        </p:nvSpPr>
        <p:spPr>
          <a:xfrm>
            <a:off x="8097809" y="4341706"/>
            <a:ext cx="627091" cy="80305"/>
          </a:xfrm>
          <a:custGeom>
            <a:avLst/>
            <a:gdLst>
              <a:gd name="connsiteX0" fmla="*/ 627091 w 627091"/>
              <a:gd name="connsiteY0" fmla="*/ 41382 h 80305"/>
              <a:gd name="connsiteX1" fmla="*/ 366741 w 627091"/>
              <a:gd name="connsiteY1" fmla="*/ 77894 h 80305"/>
              <a:gd name="connsiteX2" fmla="*/ 261966 w 627091"/>
              <a:gd name="connsiteY2" fmla="*/ 68369 h 80305"/>
              <a:gd name="connsiteX3" fmla="*/ 29 w 627091"/>
              <a:gd name="connsiteY3" fmla="*/ 107 h 80305"/>
              <a:gd name="connsiteX4" fmla="*/ 244504 w 627091"/>
              <a:gd name="connsiteY4" fmla="*/ 52494 h 80305"/>
              <a:gd name="connsiteX5" fmla="*/ 223866 w 627091"/>
              <a:gd name="connsiteY5" fmla="*/ 47732 h 80305"/>
              <a:gd name="connsiteX6" fmla="*/ 347691 w 627091"/>
              <a:gd name="connsiteY6" fmla="*/ 63607 h 80305"/>
              <a:gd name="connsiteX7" fmla="*/ 352454 w 627091"/>
              <a:gd name="connsiteY7" fmla="*/ 63607 h 80305"/>
              <a:gd name="connsiteX8" fmla="*/ 465166 w 627091"/>
              <a:gd name="connsiteY8" fmla="*/ 65194 h 80305"/>
              <a:gd name="connsiteX9" fmla="*/ 627091 w 627091"/>
              <a:gd name="connsiteY9" fmla="*/ 41382 h 80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7091" h="80305">
                <a:moveTo>
                  <a:pt x="627091" y="41382"/>
                </a:moveTo>
                <a:cubicBezTo>
                  <a:pt x="527343" y="57389"/>
                  <a:pt x="427595" y="73396"/>
                  <a:pt x="366741" y="77894"/>
                </a:cubicBezTo>
                <a:cubicBezTo>
                  <a:pt x="305887" y="82392"/>
                  <a:pt x="323085" y="81334"/>
                  <a:pt x="261966" y="68369"/>
                </a:cubicBezTo>
                <a:cubicBezTo>
                  <a:pt x="200847" y="55405"/>
                  <a:pt x="2939" y="2753"/>
                  <a:pt x="29" y="107"/>
                </a:cubicBezTo>
                <a:cubicBezTo>
                  <a:pt x="-2881" y="-2539"/>
                  <a:pt x="207198" y="44556"/>
                  <a:pt x="244504" y="52494"/>
                </a:cubicBezTo>
                <a:cubicBezTo>
                  <a:pt x="281810" y="60432"/>
                  <a:pt x="206668" y="45880"/>
                  <a:pt x="223866" y="47732"/>
                </a:cubicBezTo>
                <a:cubicBezTo>
                  <a:pt x="241064" y="49584"/>
                  <a:pt x="326260" y="60961"/>
                  <a:pt x="347691" y="63607"/>
                </a:cubicBezTo>
                <a:cubicBezTo>
                  <a:pt x="369122" y="66253"/>
                  <a:pt x="352454" y="63607"/>
                  <a:pt x="352454" y="63607"/>
                </a:cubicBezTo>
                <a:lnTo>
                  <a:pt x="465166" y="65194"/>
                </a:lnTo>
                <a:lnTo>
                  <a:pt x="627091" y="4138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BDA5CB73-4813-40EF-A191-04E5EE9E1631}"/>
              </a:ext>
            </a:extLst>
          </p:cNvPr>
          <p:cNvSpPr/>
          <p:nvPr/>
        </p:nvSpPr>
        <p:spPr>
          <a:xfrm>
            <a:off x="8171527" y="4029849"/>
            <a:ext cx="334144" cy="293607"/>
          </a:xfrm>
          <a:custGeom>
            <a:avLst/>
            <a:gdLst>
              <a:gd name="connsiteX0" fmla="*/ 293023 w 334144"/>
              <a:gd name="connsiteY0" fmla="*/ 15101 h 293607"/>
              <a:gd name="connsiteX1" fmla="*/ 332711 w 334144"/>
              <a:gd name="connsiteY1" fmla="*/ 129401 h 293607"/>
              <a:gd name="connsiteX2" fmla="*/ 259686 w 334144"/>
              <a:gd name="connsiteY2" fmla="*/ 257989 h 293607"/>
              <a:gd name="connsiteX3" fmla="*/ 137448 w 334144"/>
              <a:gd name="connsiteY3" fmla="*/ 291326 h 293607"/>
              <a:gd name="connsiteX4" fmla="*/ 21561 w 334144"/>
              <a:gd name="connsiteY4" fmla="*/ 208776 h 293607"/>
              <a:gd name="connsiteX5" fmla="*/ 21561 w 334144"/>
              <a:gd name="connsiteY5" fmla="*/ 111939 h 293607"/>
              <a:gd name="connsiteX6" fmla="*/ 39023 w 334144"/>
              <a:gd name="connsiteY6" fmla="*/ 42089 h 293607"/>
              <a:gd name="connsiteX7" fmla="*/ 2511 w 334144"/>
              <a:gd name="connsiteY7" fmla="*/ 29389 h 293607"/>
              <a:gd name="connsiteX8" fmla="*/ 121573 w 334144"/>
              <a:gd name="connsiteY8" fmla="*/ 3989 h 293607"/>
              <a:gd name="connsiteX9" fmla="*/ 293023 w 334144"/>
              <a:gd name="connsiteY9" fmla="*/ 15101 h 29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4144" h="293607">
                <a:moveTo>
                  <a:pt x="293023" y="15101"/>
                </a:moveTo>
                <a:cubicBezTo>
                  <a:pt x="328213" y="36003"/>
                  <a:pt x="338267" y="88920"/>
                  <a:pt x="332711" y="129401"/>
                </a:cubicBezTo>
                <a:cubicBezTo>
                  <a:pt x="327155" y="169882"/>
                  <a:pt x="292230" y="231002"/>
                  <a:pt x="259686" y="257989"/>
                </a:cubicBezTo>
                <a:cubicBezTo>
                  <a:pt x="227142" y="284976"/>
                  <a:pt x="177135" y="299528"/>
                  <a:pt x="137448" y="291326"/>
                </a:cubicBezTo>
                <a:cubicBezTo>
                  <a:pt x="97761" y="283124"/>
                  <a:pt x="40875" y="238674"/>
                  <a:pt x="21561" y="208776"/>
                </a:cubicBezTo>
                <a:cubicBezTo>
                  <a:pt x="2246" y="178878"/>
                  <a:pt x="18651" y="139720"/>
                  <a:pt x="21561" y="111939"/>
                </a:cubicBezTo>
                <a:cubicBezTo>
                  <a:pt x="24471" y="84158"/>
                  <a:pt x="42198" y="55847"/>
                  <a:pt x="39023" y="42089"/>
                </a:cubicBezTo>
                <a:cubicBezTo>
                  <a:pt x="35848" y="28331"/>
                  <a:pt x="-11247" y="35739"/>
                  <a:pt x="2511" y="29389"/>
                </a:cubicBezTo>
                <a:cubicBezTo>
                  <a:pt x="16269" y="23039"/>
                  <a:pt x="79240" y="8222"/>
                  <a:pt x="121573" y="3989"/>
                </a:cubicBezTo>
                <a:cubicBezTo>
                  <a:pt x="163906" y="-244"/>
                  <a:pt x="257833" y="-5801"/>
                  <a:pt x="293023" y="15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B78770C6-85C6-469C-A81E-D0BA163BFF8E}"/>
              </a:ext>
            </a:extLst>
          </p:cNvPr>
          <p:cNvSpPr/>
          <p:nvPr/>
        </p:nvSpPr>
        <p:spPr>
          <a:xfrm>
            <a:off x="8362950" y="4087812"/>
            <a:ext cx="85725" cy="857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FEB9C5C1-6762-4215-A8BB-19C2C68BC8E7}"/>
              </a:ext>
            </a:extLst>
          </p:cNvPr>
          <p:cNvSpPr/>
          <p:nvPr/>
        </p:nvSpPr>
        <p:spPr>
          <a:xfrm>
            <a:off x="8106467" y="4366478"/>
            <a:ext cx="561355" cy="88779"/>
          </a:xfrm>
          <a:custGeom>
            <a:avLst/>
            <a:gdLst>
              <a:gd name="connsiteX0" fmla="*/ 2483 w 561355"/>
              <a:gd name="connsiteY0" fmla="*/ 2322 h 88779"/>
              <a:gd name="connsiteX1" fmla="*/ 258071 w 561355"/>
              <a:gd name="connsiteY1" fmla="*/ 83285 h 88779"/>
              <a:gd name="connsiteX2" fmla="*/ 254896 w 561355"/>
              <a:gd name="connsiteY2" fmla="*/ 81697 h 88779"/>
              <a:gd name="connsiteX3" fmla="*/ 508896 w 561355"/>
              <a:gd name="connsiteY3" fmla="*/ 51535 h 88779"/>
              <a:gd name="connsiteX4" fmla="*/ 515246 w 561355"/>
              <a:gd name="connsiteY4" fmla="*/ 49947 h 88779"/>
              <a:gd name="connsiteX5" fmla="*/ 551758 w 561355"/>
              <a:gd name="connsiteY5" fmla="*/ 43597 h 88779"/>
              <a:gd name="connsiteX6" fmla="*/ 316808 w 561355"/>
              <a:gd name="connsiteY6" fmla="*/ 65822 h 88779"/>
              <a:gd name="connsiteX7" fmla="*/ 224733 w 561355"/>
              <a:gd name="connsiteY7" fmla="*/ 53122 h 88779"/>
              <a:gd name="connsiteX8" fmla="*/ 132658 w 561355"/>
              <a:gd name="connsiteY8" fmla="*/ 24547 h 88779"/>
              <a:gd name="connsiteX9" fmla="*/ 2483 w 561355"/>
              <a:gd name="connsiteY9" fmla="*/ 2322 h 88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1355" h="88779">
                <a:moveTo>
                  <a:pt x="2483" y="2322"/>
                </a:moveTo>
                <a:cubicBezTo>
                  <a:pt x="23385" y="12112"/>
                  <a:pt x="216002" y="70056"/>
                  <a:pt x="258071" y="83285"/>
                </a:cubicBezTo>
                <a:cubicBezTo>
                  <a:pt x="300140" y="96514"/>
                  <a:pt x="254896" y="81697"/>
                  <a:pt x="254896" y="81697"/>
                </a:cubicBezTo>
                <a:lnTo>
                  <a:pt x="508896" y="51535"/>
                </a:lnTo>
                <a:cubicBezTo>
                  <a:pt x="552288" y="46243"/>
                  <a:pt x="515246" y="49947"/>
                  <a:pt x="515246" y="49947"/>
                </a:cubicBezTo>
                <a:cubicBezTo>
                  <a:pt x="522389" y="48624"/>
                  <a:pt x="584831" y="40951"/>
                  <a:pt x="551758" y="43597"/>
                </a:cubicBezTo>
                <a:cubicBezTo>
                  <a:pt x="518685" y="46243"/>
                  <a:pt x="371312" y="64235"/>
                  <a:pt x="316808" y="65822"/>
                </a:cubicBezTo>
                <a:cubicBezTo>
                  <a:pt x="262304" y="67409"/>
                  <a:pt x="255425" y="60001"/>
                  <a:pt x="224733" y="53122"/>
                </a:cubicBezTo>
                <a:cubicBezTo>
                  <a:pt x="194041" y="46243"/>
                  <a:pt x="166789" y="32749"/>
                  <a:pt x="132658" y="24547"/>
                </a:cubicBezTo>
                <a:cubicBezTo>
                  <a:pt x="98527" y="16345"/>
                  <a:pt x="-18419" y="-7468"/>
                  <a:pt x="2483" y="2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39B49182-57B4-4904-940B-A55CE0A2ECFE}"/>
              </a:ext>
            </a:extLst>
          </p:cNvPr>
          <p:cNvSpPr/>
          <p:nvPr/>
        </p:nvSpPr>
        <p:spPr>
          <a:xfrm>
            <a:off x="7817638" y="4159433"/>
            <a:ext cx="896527" cy="331732"/>
          </a:xfrm>
          <a:custGeom>
            <a:avLst/>
            <a:gdLst>
              <a:gd name="connsiteX0" fmla="*/ 800 w 896527"/>
              <a:gd name="connsiteY0" fmla="*/ 1405 h 331732"/>
              <a:gd name="connsiteX1" fmla="*/ 208762 w 896527"/>
              <a:gd name="connsiteY1" fmla="*/ 172855 h 331732"/>
              <a:gd name="connsiteX2" fmla="*/ 154787 w 896527"/>
              <a:gd name="connsiteY2" fmla="*/ 153805 h 331732"/>
              <a:gd name="connsiteX3" fmla="*/ 335762 w 896527"/>
              <a:gd name="connsiteY3" fmla="*/ 282392 h 331732"/>
              <a:gd name="connsiteX4" fmla="*/ 292900 w 896527"/>
              <a:gd name="connsiteY4" fmla="*/ 258580 h 331732"/>
              <a:gd name="connsiteX5" fmla="*/ 553250 w 896527"/>
              <a:gd name="connsiteY5" fmla="*/ 328430 h 331732"/>
              <a:gd name="connsiteX6" fmla="*/ 427837 w 896527"/>
              <a:gd name="connsiteY6" fmla="*/ 309380 h 331732"/>
              <a:gd name="connsiteX7" fmla="*/ 613575 w 896527"/>
              <a:gd name="connsiteY7" fmla="*/ 310967 h 331732"/>
              <a:gd name="connsiteX8" fmla="*/ 780262 w 896527"/>
              <a:gd name="connsiteY8" fmla="*/ 298267 h 331732"/>
              <a:gd name="connsiteX9" fmla="*/ 896150 w 896527"/>
              <a:gd name="connsiteY9" fmla="*/ 258580 h 331732"/>
              <a:gd name="connsiteX10" fmla="*/ 742162 w 896527"/>
              <a:gd name="connsiteY10" fmla="*/ 296680 h 331732"/>
              <a:gd name="connsiteX11" fmla="*/ 529437 w 896527"/>
              <a:gd name="connsiteY11" fmla="*/ 331605 h 331732"/>
              <a:gd name="connsiteX12" fmla="*/ 353225 w 896527"/>
              <a:gd name="connsiteY12" fmla="*/ 283980 h 331732"/>
              <a:gd name="connsiteX13" fmla="*/ 294487 w 896527"/>
              <a:gd name="connsiteY13" fmla="*/ 258580 h 331732"/>
              <a:gd name="connsiteX14" fmla="*/ 237337 w 896527"/>
              <a:gd name="connsiteY14" fmla="*/ 193492 h 331732"/>
              <a:gd name="connsiteX15" fmla="*/ 140500 w 896527"/>
              <a:gd name="connsiteY15" fmla="*/ 96655 h 331732"/>
              <a:gd name="connsiteX16" fmla="*/ 800 w 896527"/>
              <a:gd name="connsiteY16" fmla="*/ 1405 h 33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96527" h="331732">
                <a:moveTo>
                  <a:pt x="800" y="1405"/>
                </a:moveTo>
                <a:cubicBezTo>
                  <a:pt x="12177" y="14105"/>
                  <a:pt x="183098" y="147455"/>
                  <a:pt x="208762" y="172855"/>
                </a:cubicBezTo>
                <a:cubicBezTo>
                  <a:pt x="234427" y="198255"/>
                  <a:pt x="133620" y="135549"/>
                  <a:pt x="154787" y="153805"/>
                </a:cubicBezTo>
                <a:cubicBezTo>
                  <a:pt x="175954" y="172061"/>
                  <a:pt x="312743" y="264929"/>
                  <a:pt x="335762" y="282392"/>
                </a:cubicBezTo>
                <a:cubicBezTo>
                  <a:pt x="358781" y="299855"/>
                  <a:pt x="256652" y="250907"/>
                  <a:pt x="292900" y="258580"/>
                </a:cubicBezTo>
                <a:cubicBezTo>
                  <a:pt x="329148" y="266253"/>
                  <a:pt x="530761" y="319963"/>
                  <a:pt x="553250" y="328430"/>
                </a:cubicBezTo>
                <a:cubicBezTo>
                  <a:pt x="575739" y="336897"/>
                  <a:pt x="417783" y="312290"/>
                  <a:pt x="427837" y="309380"/>
                </a:cubicBezTo>
                <a:cubicBezTo>
                  <a:pt x="437891" y="306470"/>
                  <a:pt x="554838" y="312819"/>
                  <a:pt x="613575" y="310967"/>
                </a:cubicBezTo>
                <a:cubicBezTo>
                  <a:pt x="672312" y="309115"/>
                  <a:pt x="733166" y="306998"/>
                  <a:pt x="780262" y="298267"/>
                </a:cubicBezTo>
                <a:cubicBezTo>
                  <a:pt x="827358" y="289536"/>
                  <a:pt x="902500" y="258844"/>
                  <a:pt x="896150" y="258580"/>
                </a:cubicBezTo>
                <a:cubicBezTo>
                  <a:pt x="889800" y="258316"/>
                  <a:pt x="803281" y="284509"/>
                  <a:pt x="742162" y="296680"/>
                </a:cubicBezTo>
                <a:cubicBezTo>
                  <a:pt x="681043" y="308851"/>
                  <a:pt x="594260" y="333722"/>
                  <a:pt x="529437" y="331605"/>
                </a:cubicBezTo>
                <a:cubicBezTo>
                  <a:pt x="464614" y="329488"/>
                  <a:pt x="392383" y="296151"/>
                  <a:pt x="353225" y="283980"/>
                </a:cubicBezTo>
                <a:cubicBezTo>
                  <a:pt x="314067" y="271809"/>
                  <a:pt x="313802" y="273661"/>
                  <a:pt x="294487" y="258580"/>
                </a:cubicBezTo>
                <a:cubicBezTo>
                  <a:pt x="275172" y="243499"/>
                  <a:pt x="263001" y="220479"/>
                  <a:pt x="237337" y="193492"/>
                </a:cubicBezTo>
                <a:cubicBezTo>
                  <a:pt x="211673" y="166505"/>
                  <a:pt x="178600" y="127876"/>
                  <a:pt x="140500" y="96655"/>
                </a:cubicBezTo>
                <a:cubicBezTo>
                  <a:pt x="102400" y="65434"/>
                  <a:pt x="-10577" y="-11295"/>
                  <a:pt x="800" y="1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C4CF0B79-19B9-40EB-8FE5-0A864F7ADD21}"/>
              </a:ext>
            </a:extLst>
          </p:cNvPr>
          <p:cNvSpPr/>
          <p:nvPr/>
        </p:nvSpPr>
        <p:spPr>
          <a:xfrm>
            <a:off x="9469435" y="4110448"/>
            <a:ext cx="616619" cy="285977"/>
          </a:xfrm>
          <a:custGeom>
            <a:avLst/>
            <a:gdLst>
              <a:gd name="connsiteX0" fmla="*/ 3 w 616619"/>
              <a:gd name="connsiteY0" fmla="*/ 285340 h 285977"/>
              <a:gd name="connsiteX1" fmla="*/ 80965 w 616619"/>
              <a:gd name="connsiteY1" fmla="*/ 159927 h 285977"/>
              <a:gd name="connsiteX2" fmla="*/ 85728 w 616619"/>
              <a:gd name="connsiteY2" fmla="*/ 147227 h 285977"/>
              <a:gd name="connsiteX3" fmla="*/ 195265 w 616619"/>
              <a:gd name="connsiteY3" fmla="*/ 66265 h 285977"/>
              <a:gd name="connsiteX4" fmla="*/ 169865 w 616619"/>
              <a:gd name="connsiteY4" fmla="*/ 96427 h 285977"/>
              <a:gd name="connsiteX5" fmla="*/ 290515 w 616619"/>
              <a:gd name="connsiteY5" fmla="*/ 40865 h 285977"/>
              <a:gd name="connsiteX6" fmla="*/ 312740 w 616619"/>
              <a:gd name="connsiteY6" fmla="*/ 2765 h 285977"/>
              <a:gd name="connsiteX7" fmla="*/ 311153 w 616619"/>
              <a:gd name="connsiteY7" fmla="*/ 29752 h 285977"/>
              <a:gd name="connsiteX8" fmla="*/ 361953 w 616619"/>
              <a:gd name="connsiteY8" fmla="*/ 10702 h 285977"/>
              <a:gd name="connsiteX9" fmla="*/ 365128 w 616619"/>
              <a:gd name="connsiteY9" fmla="*/ 20227 h 285977"/>
              <a:gd name="connsiteX10" fmla="*/ 427040 w 616619"/>
              <a:gd name="connsiteY10" fmla="*/ 1177 h 285977"/>
              <a:gd name="connsiteX11" fmla="*/ 441328 w 616619"/>
              <a:gd name="connsiteY11" fmla="*/ 5940 h 285977"/>
              <a:gd name="connsiteX12" fmla="*/ 466728 w 616619"/>
              <a:gd name="connsiteY12" fmla="*/ 37690 h 285977"/>
              <a:gd name="connsiteX13" fmla="*/ 496890 w 616619"/>
              <a:gd name="connsiteY13" fmla="*/ 24990 h 285977"/>
              <a:gd name="connsiteX14" fmla="*/ 493715 w 616619"/>
              <a:gd name="connsiteY14" fmla="*/ 48802 h 285977"/>
              <a:gd name="connsiteX15" fmla="*/ 520703 w 616619"/>
              <a:gd name="connsiteY15" fmla="*/ 4352 h 285977"/>
              <a:gd name="connsiteX16" fmla="*/ 504828 w 616619"/>
              <a:gd name="connsiteY16" fmla="*/ 72615 h 285977"/>
              <a:gd name="connsiteX17" fmla="*/ 552453 w 616619"/>
              <a:gd name="connsiteY17" fmla="*/ 56740 h 285977"/>
              <a:gd name="connsiteX18" fmla="*/ 569915 w 616619"/>
              <a:gd name="connsiteY18" fmla="*/ 44040 h 285977"/>
              <a:gd name="connsiteX19" fmla="*/ 558803 w 616619"/>
              <a:gd name="connsiteY19" fmla="*/ 82140 h 285977"/>
              <a:gd name="connsiteX20" fmla="*/ 581028 w 616619"/>
              <a:gd name="connsiteY20" fmla="*/ 101190 h 285977"/>
              <a:gd name="connsiteX21" fmla="*/ 603253 w 616619"/>
              <a:gd name="connsiteY21" fmla="*/ 112302 h 285977"/>
              <a:gd name="connsiteX22" fmla="*/ 598490 w 616619"/>
              <a:gd name="connsiteY22" fmla="*/ 113890 h 285977"/>
              <a:gd name="connsiteX23" fmla="*/ 600078 w 616619"/>
              <a:gd name="connsiteY23" fmla="*/ 231365 h 285977"/>
              <a:gd name="connsiteX24" fmla="*/ 615953 w 616619"/>
              <a:gd name="connsiteY24" fmla="*/ 240890 h 285977"/>
              <a:gd name="connsiteX25" fmla="*/ 574678 w 616619"/>
              <a:gd name="connsiteY25" fmla="*/ 231365 h 285977"/>
              <a:gd name="connsiteX26" fmla="*/ 565153 w 616619"/>
              <a:gd name="connsiteY26" fmla="*/ 190090 h 285977"/>
              <a:gd name="connsiteX27" fmla="*/ 547690 w 616619"/>
              <a:gd name="connsiteY27" fmla="*/ 137702 h 285977"/>
              <a:gd name="connsiteX28" fmla="*/ 461965 w 616619"/>
              <a:gd name="connsiteY28" fmla="*/ 98015 h 285977"/>
              <a:gd name="connsiteX29" fmla="*/ 547690 w 616619"/>
              <a:gd name="connsiteY29" fmla="*/ 150402 h 285977"/>
              <a:gd name="connsiteX30" fmla="*/ 547690 w 616619"/>
              <a:gd name="connsiteY30" fmla="*/ 218665 h 285977"/>
              <a:gd name="connsiteX31" fmla="*/ 525465 w 616619"/>
              <a:gd name="connsiteY31" fmla="*/ 163102 h 285977"/>
              <a:gd name="connsiteX32" fmla="*/ 458790 w 616619"/>
              <a:gd name="connsiteY32" fmla="*/ 88490 h 285977"/>
              <a:gd name="connsiteX33" fmla="*/ 317503 w 616619"/>
              <a:gd name="connsiteY33" fmla="*/ 86902 h 285977"/>
              <a:gd name="connsiteX34" fmla="*/ 352428 w 616619"/>
              <a:gd name="connsiteY34" fmla="*/ 94840 h 285977"/>
              <a:gd name="connsiteX35" fmla="*/ 144465 w 616619"/>
              <a:gd name="connsiteY35" fmla="*/ 153577 h 285977"/>
              <a:gd name="connsiteX36" fmla="*/ 100015 w 616619"/>
              <a:gd name="connsiteY36" fmla="*/ 183740 h 285977"/>
              <a:gd name="connsiteX37" fmla="*/ 107953 w 616619"/>
              <a:gd name="connsiteY37" fmla="*/ 167865 h 285977"/>
              <a:gd name="connsiteX38" fmla="*/ 77790 w 616619"/>
              <a:gd name="connsiteY38" fmla="*/ 207552 h 285977"/>
              <a:gd name="connsiteX39" fmla="*/ 3 w 616619"/>
              <a:gd name="connsiteY39" fmla="*/ 285340 h 285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616619" h="285977">
                <a:moveTo>
                  <a:pt x="3" y="285340"/>
                </a:moveTo>
                <a:cubicBezTo>
                  <a:pt x="532" y="277402"/>
                  <a:pt x="66678" y="182946"/>
                  <a:pt x="80965" y="159927"/>
                </a:cubicBezTo>
                <a:cubicBezTo>
                  <a:pt x="95252" y="136908"/>
                  <a:pt x="66678" y="162837"/>
                  <a:pt x="85728" y="147227"/>
                </a:cubicBezTo>
                <a:cubicBezTo>
                  <a:pt x="104778" y="131617"/>
                  <a:pt x="181242" y="74732"/>
                  <a:pt x="195265" y="66265"/>
                </a:cubicBezTo>
                <a:cubicBezTo>
                  <a:pt x="209288" y="57798"/>
                  <a:pt x="153990" y="100660"/>
                  <a:pt x="169865" y="96427"/>
                </a:cubicBezTo>
                <a:cubicBezTo>
                  <a:pt x="185740" y="92194"/>
                  <a:pt x="266703" y="56475"/>
                  <a:pt x="290515" y="40865"/>
                </a:cubicBezTo>
                <a:cubicBezTo>
                  <a:pt x="314328" y="25255"/>
                  <a:pt x="309300" y="4617"/>
                  <a:pt x="312740" y="2765"/>
                </a:cubicBezTo>
                <a:cubicBezTo>
                  <a:pt x="316180" y="913"/>
                  <a:pt x="302951" y="28429"/>
                  <a:pt x="311153" y="29752"/>
                </a:cubicBezTo>
                <a:cubicBezTo>
                  <a:pt x="319355" y="31075"/>
                  <a:pt x="352957" y="12289"/>
                  <a:pt x="361953" y="10702"/>
                </a:cubicBezTo>
                <a:cubicBezTo>
                  <a:pt x="370949" y="9115"/>
                  <a:pt x="354280" y="21814"/>
                  <a:pt x="365128" y="20227"/>
                </a:cubicBezTo>
                <a:cubicBezTo>
                  <a:pt x="375976" y="18640"/>
                  <a:pt x="414340" y="3558"/>
                  <a:pt x="427040" y="1177"/>
                </a:cubicBezTo>
                <a:cubicBezTo>
                  <a:pt x="439740" y="-1204"/>
                  <a:pt x="434713" y="-145"/>
                  <a:pt x="441328" y="5940"/>
                </a:cubicBezTo>
                <a:cubicBezTo>
                  <a:pt x="447943" y="12025"/>
                  <a:pt x="457468" y="34515"/>
                  <a:pt x="466728" y="37690"/>
                </a:cubicBezTo>
                <a:cubicBezTo>
                  <a:pt x="475988" y="40865"/>
                  <a:pt x="492392" y="23138"/>
                  <a:pt x="496890" y="24990"/>
                </a:cubicBezTo>
                <a:cubicBezTo>
                  <a:pt x="501388" y="26842"/>
                  <a:pt x="489746" y="52242"/>
                  <a:pt x="493715" y="48802"/>
                </a:cubicBezTo>
                <a:cubicBezTo>
                  <a:pt x="497684" y="45362"/>
                  <a:pt x="518851" y="383"/>
                  <a:pt x="520703" y="4352"/>
                </a:cubicBezTo>
                <a:cubicBezTo>
                  <a:pt x="522555" y="8321"/>
                  <a:pt x="499536" y="63884"/>
                  <a:pt x="504828" y="72615"/>
                </a:cubicBezTo>
                <a:cubicBezTo>
                  <a:pt x="510120" y="81346"/>
                  <a:pt x="541605" y="61502"/>
                  <a:pt x="552453" y="56740"/>
                </a:cubicBezTo>
                <a:cubicBezTo>
                  <a:pt x="563301" y="51978"/>
                  <a:pt x="568857" y="39807"/>
                  <a:pt x="569915" y="44040"/>
                </a:cubicBezTo>
                <a:cubicBezTo>
                  <a:pt x="570973" y="48273"/>
                  <a:pt x="556951" y="72615"/>
                  <a:pt x="558803" y="82140"/>
                </a:cubicBezTo>
                <a:cubicBezTo>
                  <a:pt x="560655" y="91665"/>
                  <a:pt x="573620" y="96163"/>
                  <a:pt x="581028" y="101190"/>
                </a:cubicBezTo>
                <a:cubicBezTo>
                  <a:pt x="588436" y="106217"/>
                  <a:pt x="600343" y="110185"/>
                  <a:pt x="603253" y="112302"/>
                </a:cubicBezTo>
                <a:cubicBezTo>
                  <a:pt x="606163" y="114419"/>
                  <a:pt x="599019" y="94046"/>
                  <a:pt x="598490" y="113890"/>
                </a:cubicBezTo>
                <a:cubicBezTo>
                  <a:pt x="597961" y="133734"/>
                  <a:pt x="597168" y="210198"/>
                  <a:pt x="600078" y="231365"/>
                </a:cubicBezTo>
                <a:cubicBezTo>
                  <a:pt x="602989" y="252532"/>
                  <a:pt x="620186" y="240890"/>
                  <a:pt x="615953" y="240890"/>
                </a:cubicBezTo>
                <a:cubicBezTo>
                  <a:pt x="611720" y="240890"/>
                  <a:pt x="583145" y="239832"/>
                  <a:pt x="574678" y="231365"/>
                </a:cubicBezTo>
                <a:cubicBezTo>
                  <a:pt x="566211" y="222898"/>
                  <a:pt x="569651" y="205700"/>
                  <a:pt x="565153" y="190090"/>
                </a:cubicBezTo>
                <a:cubicBezTo>
                  <a:pt x="560655" y="174480"/>
                  <a:pt x="564888" y="153048"/>
                  <a:pt x="547690" y="137702"/>
                </a:cubicBezTo>
                <a:cubicBezTo>
                  <a:pt x="530492" y="122356"/>
                  <a:pt x="461965" y="95898"/>
                  <a:pt x="461965" y="98015"/>
                </a:cubicBezTo>
                <a:cubicBezTo>
                  <a:pt x="461965" y="100132"/>
                  <a:pt x="533403" y="130294"/>
                  <a:pt x="547690" y="150402"/>
                </a:cubicBezTo>
                <a:cubicBezTo>
                  <a:pt x="561977" y="170510"/>
                  <a:pt x="551394" y="216548"/>
                  <a:pt x="547690" y="218665"/>
                </a:cubicBezTo>
                <a:cubicBezTo>
                  <a:pt x="543986" y="220782"/>
                  <a:pt x="540282" y="184798"/>
                  <a:pt x="525465" y="163102"/>
                </a:cubicBezTo>
                <a:cubicBezTo>
                  <a:pt x="510648" y="141406"/>
                  <a:pt x="493450" y="101190"/>
                  <a:pt x="458790" y="88490"/>
                </a:cubicBezTo>
                <a:cubicBezTo>
                  <a:pt x="424130" y="75790"/>
                  <a:pt x="335230" y="85844"/>
                  <a:pt x="317503" y="86902"/>
                </a:cubicBezTo>
                <a:cubicBezTo>
                  <a:pt x="299776" y="87960"/>
                  <a:pt x="381268" y="83728"/>
                  <a:pt x="352428" y="94840"/>
                </a:cubicBezTo>
                <a:cubicBezTo>
                  <a:pt x="323588" y="105952"/>
                  <a:pt x="186534" y="138760"/>
                  <a:pt x="144465" y="153577"/>
                </a:cubicBezTo>
                <a:cubicBezTo>
                  <a:pt x="102396" y="168394"/>
                  <a:pt x="106100" y="181359"/>
                  <a:pt x="100015" y="183740"/>
                </a:cubicBezTo>
                <a:cubicBezTo>
                  <a:pt x="93930" y="186121"/>
                  <a:pt x="111657" y="163896"/>
                  <a:pt x="107953" y="167865"/>
                </a:cubicBezTo>
                <a:cubicBezTo>
                  <a:pt x="104249" y="171834"/>
                  <a:pt x="93665" y="190354"/>
                  <a:pt x="77790" y="207552"/>
                </a:cubicBezTo>
                <a:cubicBezTo>
                  <a:pt x="61915" y="224750"/>
                  <a:pt x="-526" y="293278"/>
                  <a:pt x="3" y="285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FE671B44-E706-447F-A3E1-F90D0DA8602A}"/>
              </a:ext>
            </a:extLst>
          </p:cNvPr>
          <p:cNvSpPr/>
          <p:nvPr/>
        </p:nvSpPr>
        <p:spPr>
          <a:xfrm>
            <a:off x="9664700" y="4101935"/>
            <a:ext cx="465201" cy="261734"/>
          </a:xfrm>
          <a:custGeom>
            <a:avLst/>
            <a:gdLst>
              <a:gd name="connsiteX0" fmla="*/ 0 w 465201"/>
              <a:gd name="connsiteY0" fmla="*/ 84303 h 261734"/>
              <a:gd name="connsiteX1" fmla="*/ 136525 w 465201"/>
              <a:gd name="connsiteY1" fmla="*/ 23978 h 261734"/>
              <a:gd name="connsiteX2" fmla="*/ 130175 w 465201"/>
              <a:gd name="connsiteY2" fmla="*/ 20803 h 261734"/>
              <a:gd name="connsiteX3" fmla="*/ 160338 w 465201"/>
              <a:gd name="connsiteY3" fmla="*/ 165 h 261734"/>
              <a:gd name="connsiteX4" fmla="*/ 158750 w 465201"/>
              <a:gd name="connsiteY4" fmla="*/ 33503 h 261734"/>
              <a:gd name="connsiteX5" fmla="*/ 265113 w 465201"/>
              <a:gd name="connsiteY5" fmla="*/ 22390 h 261734"/>
              <a:gd name="connsiteX6" fmla="*/ 304800 w 465201"/>
              <a:gd name="connsiteY6" fmla="*/ 35090 h 261734"/>
              <a:gd name="connsiteX7" fmla="*/ 338138 w 465201"/>
              <a:gd name="connsiteY7" fmla="*/ 16040 h 261734"/>
              <a:gd name="connsiteX8" fmla="*/ 331788 w 465201"/>
              <a:gd name="connsiteY8" fmla="*/ 57315 h 261734"/>
              <a:gd name="connsiteX9" fmla="*/ 371475 w 465201"/>
              <a:gd name="connsiteY9" fmla="*/ 47790 h 261734"/>
              <a:gd name="connsiteX10" fmla="*/ 371475 w 465201"/>
              <a:gd name="connsiteY10" fmla="*/ 76365 h 261734"/>
              <a:gd name="connsiteX11" fmla="*/ 404813 w 465201"/>
              <a:gd name="connsiteY11" fmla="*/ 58903 h 261734"/>
              <a:gd name="connsiteX12" fmla="*/ 409575 w 465201"/>
              <a:gd name="connsiteY12" fmla="*/ 93828 h 261734"/>
              <a:gd name="connsiteX13" fmla="*/ 444500 w 465201"/>
              <a:gd name="connsiteY13" fmla="*/ 108115 h 261734"/>
              <a:gd name="connsiteX14" fmla="*/ 465138 w 465201"/>
              <a:gd name="connsiteY14" fmla="*/ 122403 h 261734"/>
              <a:gd name="connsiteX15" fmla="*/ 438150 w 465201"/>
              <a:gd name="connsiteY15" fmla="*/ 122403 h 261734"/>
              <a:gd name="connsiteX16" fmla="*/ 427038 w 465201"/>
              <a:gd name="connsiteY16" fmla="*/ 136690 h 261734"/>
              <a:gd name="connsiteX17" fmla="*/ 423863 w 465201"/>
              <a:gd name="connsiteY17" fmla="*/ 255753 h 261734"/>
              <a:gd name="connsiteX18" fmla="*/ 388938 w 465201"/>
              <a:gd name="connsiteY18" fmla="*/ 243053 h 261734"/>
              <a:gd name="connsiteX19" fmla="*/ 352425 w 465201"/>
              <a:gd name="connsiteY19" fmla="*/ 235115 h 261734"/>
              <a:gd name="connsiteX20" fmla="*/ 361950 w 465201"/>
              <a:gd name="connsiteY20" fmla="*/ 208128 h 261734"/>
              <a:gd name="connsiteX21" fmla="*/ 331788 w 465201"/>
              <a:gd name="connsiteY21" fmla="*/ 95415 h 261734"/>
              <a:gd name="connsiteX22" fmla="*/ 193675 w 465201"/>
              <a:gd name="connsiteY22" fmla="*/ 58903 h 261734"/>
              <a:gd name="connsiteX23" fmla="*/ 96838 w 465201"/>
              <a:gd name="connsiteY23" fmla="*/ 76365 h 261734"/>
              <a:gd name="connsiteX24" fmla="*/ 0 w 465201"/>
              <a:gd name="connsiteY24" fmla="*/ 84303 h 261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65201" h="261734">
                <a:moveTo>
                  <a:pt x="0" y="84303"/>
                </a:moveTo>
                <a:lnTo>
                  <a:pt x="136525" y="23978"/>
                </a:lnTo>
                <a:cubicBezTo>
                  <a:pt x="158221" y="13395"/>
                  <a:pt x="126206" y="24772"/>
                  <a:pt x="130175" y="20803"/>
                </a:cubicBezTo>
                <a:cubicBezTo>
                  <a:pt x="134144" y="16834"/>
                  <a:pt x="155576" y="-1952"/>
                  <a:pt x="160338" y="165"/>
                </a:cubicBezTo>
                <a:cubicBezTo>
                  <a:pt x="165100" y="2282"/>
                  <a:pt x="141288" y="29799"/>
                  <a:pt x="158750" y="33503"/>
                </a:cubicBezTo>
                <a:cubicBezTo>
                  <a:pt x="176212" y="37207"/>
                  <a:pt x="240771" y="22125"/>
                  <a:pt x="265113" y="22390"/>
                </a:cubicBezTo>
                <a:cubicBezTo>
                  <a:pt x="289455" y="22654"/>
                  <a:pt x="292629" y="36148"/>
                  <a:pt x="304800" y="35090"/>
                </a:cubicBezTo>
                <a:cubicBezTo>
                  <a:pt x="316971" y="34032"/>
                  <a:pt x="333640" y="12336"/>
                  <a:pt x="338138" y="16040"/>
                </a:cubicBezTo>
                <a:cubicBezTo>
                  <a:pt x="342636" y="19744"/>
                  <a:pt x="326232" y="52023"/>
                  <a:pt x="331788" y="57315"/>
                </a:cubicBezTo>
                <a:cubicBezTo>
                  <a:pt x="337344" y="62607"/>
                  <a:pt x="364860" y="44615"/>
                  <a:pt x="371475" y="47790"/>
                </a:cubicBezTo>
                <a:cubicBezTo>
                  <a:pt x="378090" y="50965"/>
                  <a:pt x="365919" y="74513"/>
                  <a:pt x="371475" y="76365"/>
                </a:cubicBezTo>
                <a:cubicBezTo>
                  <a:pt x="377031" y="78217"/>
                  <a:pt x="398463" y="55993"/>
                  <a:pt x="404813" y="58903"/>
                </a:cubicBezTo>
                <a:cubicBezTo>
                  <a:pt x="411163" y="61813"/>
                  <a:pt x="402961" y="85626"/>
                  <a:pt x="409575" y="93828"/>
                </a:cubicBezTo>
                <a:cubicBezTo>
                  <a:pt x="416190" y="102030"/>
                  <a:pt x="435240" y="103353"/>
                  <a:pt x="444500" y="108115"/>
                </a:cubicBezTo>
                <a:cubicBezTo>
                  <a:pt x="453761" y="112878"/>
                  <a:pt x="466196" y="120022"/>
                  <a:pt x="465138" y="122403"/>
                </a:cubicBezTo>
                <a:cubicBezTo>
                  <a:pt x="464080" y="124784"/>
                  <a:pt x="444500" y="120022"/>
                  <a:pt x="438150" y="122403"/>
                </a:cubicBezTo>
                <a:cubicBezTo>
                  <a:pt x="431800" y="124784"/>
                  <a:pt x="429419" y="114465"/>
                  <a:pt x="427038" y="136690"/>
                </a:cubicBezTo>
                <a:cubicBezTo>
                  <a:pt x="424657" y="158915"/>
                  <a:pt x="430213" y="238026"/>
                  <a:pt x="423863" y="255753"/>
                </a:cubicBezTo>
                <a:cubicBezTo>
                  <a:pt x="417513" y="273480"/>
                  <a:pt x="400844" y="246493"/>
                  <a:pt x="388938" y="243053"/>
                </a:cubicBezTo>
                <a:cubicBezTo>
                  <a:pt x="377032" y="239613"/>
                  <a:pt x="356923" y="240936"/>
                  <a:pt x="352425" y="235115"/>
                </a:cubicBezTo>
                <a:cubicBezTo>
                  <a:pt x="347927" y="229294"/>
                  <a:pt x="365390" y="231411"/>
                  <a:pt x="361950" y="208128"/>
                </a:cubicBezTo>
                <a:cubicBezTo>
                  <a:pt x="358510" y="184845"/>
                  <a:pt x="359834" y="120286"/>
                  <a:pt x="331788" y="95415"/>
                </a:cubicBezTo>
                <a:cubicBezTo>
                  <a:pt x="303742" y="70544"/>
                  <a:pt x="232833" y="62078"/>
                  <a:pt x="193675" y="58903"/>
                </a:cubicBezTo>
                <a:cubicBezTo>
                  <a:pt x="154517" y="55728"/>
                  <a:pt x="96838" y="76365"/>
                  <a:pt x="96838" y="76365"/>
                </a:cubicBezTo>
                <a:lnTo>
                  <a:pt x="0" y="8430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5D5AC0F6-C519-48CB-A849-3DE34F9D998F}"/>
              </a:ext>
            </a:extLst>
          </p:cNvPr>
          <p:cNvSpPr/>
          <p:nvPr/>
        </p:nvSpPr>
        <p:spPr>
          <a:xfrm>
            <a:off x="9898063" y="4170116"/>
            <a:ext cx="117045" cy="278709"/>
          </a:xfrm>
          <a:custGeom>
            <a:avLst/>
            <a:gdLst>
              <a:gd name="connsiteX0" fmla="*/ 0 w 117045"/>
              <a:gd name="connsiteY0" fmla="*/ 247 h 278709"/>
              <a:gd name="connsiteX1" fmla="*/ 84137 w 117045"/>
              <a:gd name="connsiteY1" fmla="*/ 138359 h 278709"/>
              <a:gd name="connsiteX2" fmla="*/ 61912 w 117045"/>
              <a:gd name="connsiteY2" fmla="*/ 84384 h 278709"/>
              <a:gd name="connsiteX3" fmla="*/ 79375 w 117045"/>
              <a:gd name="connsiteY3" fmla="*/ 133597 h 278709"/>
              <a:gd name="connsiteX4" fmla="*/ 65087 w 117045"/>
              <a:gd name="connsiteY4" fmla="*/ 178047 h 278709"/>
              <a:gd name="connsiteX5" fmla="*/ 19050 w 117045"/>
              <a:gd name="connsiteY5" fmla="*/ 278059 h 278709"/>
              <a:gd name="connsiteX6" fmla="*/ 49212 w 117045"/>
              <a:gd name="connsiteY6" fmla="*/ 217734 h 278709"/>
              <a:gd name="connsiteX7" fmla="*/ 115887 w 117045"/>
              <a:gd name="connsiteY7" fmla="*/ 149472 h 278709"/>
              <a:gd name="connsiteX8" fmla="*/ 85725 w 117045"/>
              <a:gd name="connsiteY8" fmla="*/ 105022 h 278709"/>
              <a:gd name="connsiteX9" fmla="*/ 0 w 117045"/>
              <a:gd name="connsiteY9" fmla="*/ 247 h 278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045" h="278709">
                <a:moveTo>
                  <a:pt x="0" y="247"/>
                </a:moveTo>
                <a:cubicBezTo>
                  <a:pt x="-265" y="5803"/>
                  <a:pt x="73818" y="124336"/>
                  <a:pt x="84137" y="138359"/>
                </a:cubicBezTo>
                <a:cubicBezTo>
                  <a:pt x="94456" y="152382"/>
                  <a:pt x="62706" y="85178"/>
                  <a:pt x="61912" y="84384"/>
                </a:cubicBezTo>
                <a:cubicBezTo>
                  <a:pt x="61118" y="83590"/>
                  <a:pt x="78846" y="117987"/>
                  <a:pt x="79375" y="133597"/>
                </a:cubicBezTo>
                <a:cubicBezTo>
                  <a:pt x="79904" y="149208"/>
                  <a:pt x="75141" y="153970"/>
                  <a:pt x="65087" y="178047"/>
                </a:cubicBezTo>
                <a:cubicBezTo>
                  <a:pt x="55033" y="202124"/>
                  <a:pt x="21696" y="271445"/>
                  <a:pt x="19050" y="278059"/>
                </a:cubicBezTo>
                <a:cubicBezTo>
                  <a:pt x="16404" y="284674"/>
                  <a:pt x="33073" y="239165"/>
                  <a:pt x="49212" y="217734"/>
                </a:cubicBezTo>
                <a:cubicBezTo>
                  <a:pt x="65352" y="196303"/>
                  <a:pt x="109802" y="168257"/>
                  <a:pt x="115887" y="149472"/>
                </a:cubicBezTo>
                <a:cubicBezTo>
                  <a:pt x="121972" y="130687"/>
                  <a:pt x="102923" y="125924"/>
                  <a:pt x="85725" y="105022"/>
                </a:cubicBezTo>
                <a:cubicBezTo>
                  <a:pt x="68527" y="84120"/>
                  <a:pt x="265" y="-5309"/>
                  <a:pt x="0" y="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9827B008-4FB9-48ED-A5F2-AC7EA4EB5AC0}"/>
              </a:ext>
            </a:extLst>
          </p:cNvPr>
          <p:cNvSpPr/>
          <p:nvPr/>
        </p:nvSpPr>
        <p:spPr>
          <a:xfrm>
            <a:off x="9691080" y="4348160"/>
            <a:ext cx="299940" cy="124413"/>
          </a:xfrm>
          <a:custGeom>
            <a:avLst/>
            <a:gdLst>
              <a:gd name="connsiteX0" fmla="*/ 299058 w 299940"/>
              <a:gd name="connsiteY0" fmla="*/ 3 h 124413"/>
              <a:gd name="connsiteX1" fmla="*/ 249845 w 299940"/>
              <a:gd name="connsiteY1" fmla="*/ 77790 h 124413"/>
              <a:gd name="connsiteX2" fmla="*/ 205395 w 299940"/>
              <a:gd name="connsiteY2" fmla="*/ 98428 h 124413"/>
              <a:gd name="connsiteX3" fmla="*/ 140308 w 299940"/>
              <a:gd name="connsiteY3" fmla="*/ 109540 h 124413"/>
              <a:gd name="connsiteX4" fmla="*/ 73633 w 299940"/>
              <a:gd name="connsiteY4" fmla="*/ 109540 h 124413"/>
              <a:gd name="connsiteX5" fmla="*/ 3783 w 299940"/>
              <a:gd name="connsiteY5" fmla="*/ 106365 h 124413"/>
              <a:gd name="connsiteX6" fmla="*/ 195870 w 299940"/>
              <a:gd name="connsiteY6" fmla="*/ 123828 h 124413"/>
              <a:gd name="connsiteX7" fmla="*/ 240320 w 299940"/>
              <a:gd name="connsiteY7" fmla="*/ 115890 h 124413"/>
              <a:gd name="connsiteX8" fmla="*/ 278420 w 299940"/>
              <a:gd name="connsiteY8" fmla="*/ 74615 h 124413"/>
              <a:gd name="connsiteX9" fmla="*/ 299058 w 299940"/>
              <a:gd name="connsiteY9" fmla="*/ 3 h 124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9940" h="124413">
                <a:moveTo>
                  <a:pt x="299058" y="3"/>
                </a:moveTo>
                <a:cubicBezTo>
                  <a:pt x="294295" y="532"/>
                  <a:pt x="265455" y="61386"/>
                  <a:pt x="249845" y="77790"/>
                </a:cubicBezTo>
                <a:cubicBezTo>
                  <a:pt x="234235" y="94194"/>
                  <a:pt x="223651" y="93136"/>
                  <a:pt x="205395" y="98428"/>
                </a:cubicBezTo>
                <a:cubicBezTo>
                  <a:pt x="187139" y="103720"/>
                  <a:pt x="162268" y="107688"/>
                  <a:pt x="140308" y="109540"/>
                </a:cubicBezTo>
                <a:cubicBezTo>
                  <a:pt x="118348" y="111392"/>
                  <a:pt x="96387" y="110069"/>
                  <a:pt x="73633" y="109540"/>
                </a:cubicBezTo>
                <a:cubicBezTo>
                  <a:pt x="50879" y="109011"/>
                  <a:pt x="-16590" y="103984"/>
                  <a:pt x="3783" y="106365"/>
                </a:cubicBezTo>
                <a:cubicBezTo>
                  <a:pt x="24156" y="108746"/>
                  <a:pt x="156447" y="122241"/>
                  <a:pt x="195870" y="123828"/>
                </a:cubicBezTo>
                <a:cubicBezTo>
                  <a:pt x="235293" y="125416"/>
                  <a:pt x="226562" y="124092"/>
                  <a:pt x="240320" y="115890"/>
                </a:cubicBezTo>
                <a:cubicBezTo>
                  <a:pt x="254078" y="107688"/>
                  <a:pt x="268630" y="91813"/>
                  <a:pt x="278420" y="74615"/>
                </a:cubicBezTo>
                <a:cubicBezTo>
                  <a:pt x="288210" y="57417"/>
                  <a:pt x="303821" y="-526"/>
                  <a:pt x="299058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BE2D3EF9-D429-4C5C-BB69-6CC748629D57}"/>
              </a:ext>
            </a:extLst>
          </p:cNvPr>
          <p:cNvSpPr/>
          <p:nvPr/>
        </p:nvSpPr>
        <p:spPr>
          <a:xfrm>
            <a:off x="9474200" y="4414838"/>
            <a:ext cx="396954" cy="68629"/>
          </a:xfrm>
          <a:custGeom>
            <a:avLst/>
            <a:gdLst>
              <a:gd name="connsiteX0" fmla="*/ 0 w 396954"/>
              <a:gd name="connsiteY0" fmla="*/ 0 h 68629"/>
              <a:gd name="connsiteX1" fmla="*/ 185738 w 396954"/>
              <a:gd name="connsiteY1" fmla="*/ 12700 h 68629"/>
              <a:gd name="connsiteX2" fmla="*/ 138113 w 396954"/>
              <a:gd name="connsiteY2" fmla="*/ 11112 h 68629"/>
              <a:gd name="connsiteX3" fmla="*/ 230188 w 396954"/>
              <a:gd name="connsiteY3" fmla="*/ 49212 h 68629"/>
              <a:gd name="connsiteX4" fmla="*/ 396875 w 396954"/>
              <a:gd name="connsiteY4" fmla="*/ 68262 h 68629"/>
              <a:gd name="connsiteX5" fmla="*/ 250825 w 396954"/>
              <a:gd name="connsiteY5" fmla="*/ 33337 h 68629"/>
              <a:gd name="connsiteX6" fmla="*/ 150813 w 396954"/>
              <a:gd name="connsiteY6" fmla="*/ 26987 h 68629"/>
              <a:gd name="connsiteX7" fmla="*/ 0 w 396954"/>
              <a:gd name="connsiteY7" fmla="*/ 0 h 6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6954" h="68629">
                <a:moveTo>
                  <a:pt x="0" y="0"/>
                </a:moveTo>
                <a:lnTo>
                  <a:pt x="185738" y="12700"/>
                </a:lnTo>
                <a:cubicBezTo>
                  <a:pt x="208757" y="14552"/>
                  <a:pt x="130705" y="5027"/>
                  <a:pt x="138113" y="11112"/>
                </a:cubicBezTo>
                <a:cubicBezTo>
                  <a:pt x="145521" y="17197"/>
                  <a:pt x="187061" y="39687"/>
                  <a:pt x="230188" y="49212"/>
                </a:cubicBezTo>
                <a:cubicBezTo>
                  <a:pt x="273315" y="58737"/>
                  <a:pt x="393435" y="70908"/>
                  <a:pt x="396875" y="68262"/>
                </a:cubicBezTo>
                <a:cubicBezTo>
                  <a:pt x="400315" y="65616"/>
                  <a:pt x="291835" y="40216"/>
                  <a:pt x="250825" y="33337"/>
                </a:cubicBezTo>
                <a:cubicBezTo>
                  <a:pt x="209815" y="26458"/>
                  <a:pt x="150813" y="26987"/>
                  <a:pt x="150813" y="26987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7D60A09E-0132-41F0-B30C-15960E1D4988}"/>
              </a:ext>
            </a:extLst>
          </p:cNvPr>
          <p:cNvSpPr/>
          <p:nvPr/>
        </p:nvSpPr>
        <p:spPr>
          <a:xfrm>
            <a:off x="9488480" y="4373467"/>
            <a:ext cx="292397" cy="99373"/>
          </a:xfrm>
          <a:custGeom>
            <a:avLst/>
            <a:gdLst>
              <a:gd name="connsiteX0" fmla="*/ 8 w 292397"/>
              <a:gd name="connsiteY0" fmla="*/ 96 h 99373"/>
              <a:gd name="connsiteX1" fmla="*/ 88908 w 292397"/>
              <a:gd name="connsiteY1" fmla="*/ 22321 h 99373"/>
              <a:gd name="connsiteX2" fmla="*/ 223845 w 292397"/>
              <a:gd name="connsiteY2" fmla="*/ 85821 h 99373"/>
              <a:gd name="connsiteX3" fmla="*/ 146058 w 292397"/>
              <a:gd name="connsiteY3" fmla="*/ 66771 h 99373"/>
              <a:gd name="connsiteX4" fmla="*/ 138120 w 292397"/>
              <a:gd name="connsiteY4" fmla="*/ 60421 h 99373"/>
              <a:gd name="connsiteX5" fmla="*/ 292108 w 292397"/>
              <a:gd name="connsiteY5" fmla="*/ 98521 h 99373"/>
              <a:gd name="connsiteX6" fmla="*/ 93670 w 292397"/>
              <a:gd name="connsiteY6" fmla="*/ 17558 h 99373"/>
              <a:gd name="connsiteX7" fmla="*/ 8 w 292397"/>
              <a:gd name="connsiteY7" fmla="*/ 96 h 99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397" h="99373">
                <a:moveTo>
                  <a:pt x="8" y="96"/>
                </a:moveTo>
                <a:cubicBezTo>
                  <a:pt x="-786" y="890"/>
                  <a:pt x="51602" y="8034"/>
                  <a:pt x="88908" y="22321"/>
                </a:cubicBezTo>
                <a:cubicBezTo>
                  <a:pt x="126214" y="36609"/>
                  <a:pt x="214320" y="78413"/>
                  <a:pt x="223845" y="85821"/>
                </a:cubicBezTo>
                <a:cubicBezTo>
                  <a:pt x="233370" y="93229"/>
                  <a:pt x="160345" y="71004"/>
                  <a:pt x="146058" y="66771"/>
                </a:cubicBezTo>
                <a:cubicBezTo>
                  <a:pt x="131771" y="62538"/>
                  <a:pt x="113778" y="55129"/>
                  <a:pt x="138120" y="60421"/>
                </a:cubicBezTo>
                <a:cubicBezTo>
                  <a:pt x="162462" y="65713"/>
                  <a:pt x="299516" y="105665"/>
                  <a:pt x="292108" y="98521"/>
                </a:cubicBezTo>
                <a:cubicBezTo>
                  <a:pt x="284700" y="91377"/>
                  <a:pt x="139972" y="31845"/>
                  <a:pt x="93670" y="17558"/>
                </a:cubicBezTo>
                <a:cubicBezTo>
                  <a:pt x="47368" y="3271"/>
                  <a:pt x="802" y="-698"/>
                  <a:pt x="8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E6958998-CE00-4491-BF7A-AA2EC2605580}"/>
              </a:ext>
            </a:extLst>
          </p:cNvPr>
          <p:cNvSpPr/>
          <p:nvPr/>
        </p:nvSpPr>
        <p:spPr>
          <a:xfrm>
            <a:off x="9475170" y="4408260"/>
            <a:ext cx="367413" cy="58387"/>
          </a:xfrm>
          <a:custGeom>
            <a:avLst/>
            <a:gdLst>
              <a:gd name="connsiteX0" fmla="*/ 618 w 367413"/>
              <a:gd name="connsiteY0" fmla="*/ 228 h 58387"/>
              <a:gd name="connsiteX1" fmla="*/ 119680 w 367413"/>
              <a:gd name="connsiteY1" fmla="*/ 3403 h 58387"/>
              <a:gd name="connsiteX2" fmla="*/ 132380 w 367413"/>
              <a:gd name="connsiteY2" fmla="*/ 16103 h 58387"/>
              <a:gd name="connsiteX3" fmla="*/ 311768 w 367413"/>
              <a:gd name="connsiteY3" fmla="*/ 57378 h 58387"/>
              <a:gd name="connsiteX4" fmla="*/ 265730 w 367413"/>
              <a:gd name="connsiteY4" fmla="*/ 46265 h 58387"/>
              <a:gd name="connsiteX5" fmla="*/ 367330 w 367413"/>
              <a:gd name="connsiteY5" fmla="*/ 52615 h 58387"/>
              <a:gd name="connsiteX6" fmla="*/ 281605 w 367413"/>
              <a:gd name="connsiteY6" fmla="*/ 55790 h 58387"/>
              <a:gd name="connsiteX7" fmla="*/ 202230 w 367413"/>
              <a:gd name="connsiteY7" fmla="*/ 38328 h 58387"/>
              <a:gd name="connsiteX8" fmla="*/ 78405 w 367413"/>
              <a:gd name="connsiteY8" fmla="*/ 8165 h 58387"/>
              <a:gd name="connsiteX9" fmla="*/ 618 w 367413"/>
              <a:gd name="connsiteY9" fmla="*/ 228 h 58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7413" h="58387">
                <a:moveTo>
                  <a:pt x="618" y="228"/>
                </a:moveTo>
                <a:cubicBezTo>
                  <a:pt x="7497" y="-566"/>
                  <a:pt x="97720" y="757"/>
                  <a:pt x="119680" y="3403"/>
                </a:cubicBezTo>
                <a:cubicBezTo>
                  <a:pt x="141640" y="6049"/>
                  <a:pt x="100365" y="7107"/>
                  <a:pt x="132380" y="16103"/>
                </a:cubicBezTo>
                <a:cubicBezTo>
                  <a:pt x="164395" y="25099"/>
                  <a:pt x="289543" y="52351"/>
                  <a:pt x="311768" y="57378"/>
                </a:cubicBezTo>
                <a:cubicBezTo>
                  <a:pt x="333993" y="62405"/>
                  <a:pt x="256470" y="47059"/>
                  <a:pt x="265730" y="46265"/>
                </a:cubicBezTo>
                <a:cubicBezTo>
                  <a:pt x="274990" y="45471"/>
                  <a:pt x="364684" y="51028"/>
                  <a:pt x="367330" y="52615"/>
                </a:cubicBezTo>
                <a:cubicBezTo>
                  <a:pt x="369976" y="54203"/>
                  <a:pt x="309122" y="58171"/>
                  <a:pt x="281605" y="55790"/>
                </a:cubicBezTo>
                <a:cubicBezTo>
                  <a:pt x="254088" y="53409"/>
                  <a:pt x="202230" y="38328"/>
                  <a:pt x="202230" y="38328"/>
                </a:cubicBezTo>
                <a:cubicBezTo>
                  <a:pt x="168363" y="30391"/>
                  <a:pt x="110949" y="13986"/>
                  <a:pt x="78405" y="8165"/>
                </a:cubicBezTo>
                <a:cubicBezTo>
                  <a:pt x="45861" y="2344"/>
                  <a:pt x="-6261" y="1022"/>
                  <a:pt x="618" y="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19FBB970-8798-4DCD-BE8D-C4A34E3F1D73}"/>
              </a:ext>
            </a:extLst>
          </p:cNvPr>
          <p:cNvSpPr/>
          <p:nvPr/>
        </p:nvSpPr>
        <p:spPr>
          <a:xfrm>
            <a:off x="9537131" y="4182549"/>
            <a:ext cx="299023" cy="261685"/>
          </a:xfrm>
          <a:custGeom>
            <a:avLst/>
            <a:gdLst>
              <a:gd name="connsiteX0" fmla="*/ 229169 w 299023"/>
              <a:gd name="connsiteY0" fmla="*/ 514 h 261685"/>
              <a:gd name="connsiteX1" fmla="*/ 299019 w 299023"/>
              <a:gd name="connsiteY1" fmla="*/ 86239 h 261685"/>
              <a:gd name="connsiteX2" fmla="*/ 232344 w 299023"/>
              <a:gd name="connsiteY2" fmla="*/ 235464 h 261685"/>
              <a:gd name="connsiteX3" fmla="*/ 149794 w 299023"/>
              <a:gd name="connsiteY3" fmla="*/ 259276 h 261685"/>
              <a:gd name="connsiteX4" fmla="*/ 46607 w 299023"/>
              <a:gd name="connsiteY4" fmla="*/ 206889 h 261685"/>
              <a:gd name="connsiteX5" fmla="*/ 569 w 299023"/>
              <a:gd name="connsiteY5" fmla="*/ 135451 h 261685"/>
              <a:gd name="connsiteX6" fmla="*/ 75182 w 299023"/>
              <a:gd name="connsiteY6" fmla="*/ 54489 h 261685"/>
              <a:gd name="connsiteX7" fmla="*/ 229169 w 299023"/>
              <a:gd name="connsiteY7" fmla="*/ 514 h 261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023" h="261685">
                <a:moveTo>
                  <a:pt x="229169" y="514"/>
                </a:moveTo>
                <a:cubicBezTo>
                  <a:pt x="266475" y="5806"/>
                  <a:pt x="298490" y="47081"/>
                  <a:pt x="299019" y="86239"/>
                </a:cubicBezTo>
                <a:cubicBezTo>
                  <a:pt x="299548" y="125397"/>
                  <a:pt x="257215" y="206625"/>
                  <a:pt x="232344" y="235464"/>
                </a:cubicBezTo>
                <a:cubicBezTo>
                  <a:pt x="207473" y="264303"/>
                  <a:pt x="180750" y="264039"/>
                  <a:pt x="149794" y="259276"/>
                </a:cubicBezTo>
                <a:cubicBezTo>
                  <a:pt x="118838" y="254514"/>
                  <a:pt x="71478" y="227526"/>
                  <a:pt x="46607" y="206889"/>
                </a:cubicBezTo>
                <a:cubicBezTo>
                  <a:pt x="21736" y="186252"/>
                  <a:pt x="-4193" y="160851"/>
                  <a:pt x="569" y="135451"/>
                </a:cubicBezTo>
                <a:cubicBezTo>
                  <a:pt x="5331" y="110051"/>
                  <a:pt x="37876" y="76979"/>
                  <a:pt x="75182" y="54489"/>
                </a:cubicBezTo>
                <a:cubicBezTo>
                  <a:pt x="112488" y="32000"/>
                  <a:pt x="191863" y="-4778"/>
                  <a:pt x="229169" y="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807DD265-82F2-4E84-B8C6-2494256BAEE7}"/>
              </a:ext>
            </a:extLst>
          </p:cNvPr>
          <p:cNvSpPr/>
          <p:nvPr/>
        </p:nvSpPr>
        <p:spPr>
          <a:xfrm>
            <a:off x="9674225" y="4233863"/>
            <a:ext cx="82550" cy="825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C08B7A89-F28F-4B3D-B168-5BF8DAA53F03}"/>
              </a:ext>
            </a:extLst>
          </p:cNvPr>
          <p:cNvSpPr/>
          <p:nvPr/>
        </p:nvSpPr>
        <p:spPr>
          <a:xfrm>
            <a:off x="9561075" y="4336519"/>
            <a:ext cx="480852" cy="170321"/>
          </a:xfrm>
          <a:custGeom>
            <a:avLst/>
            <a:gdLst>
              <a:gd name="connsiteX0" fmla="*/ 438 w 480852"/>
              <a:gd name="connsiteY0" fmla="*/ 111656 h 170321"/>
              <a:gd name="connsiteX1" fmla="*/ 217925 w 480852"/>
              <a:gd name="connsiteY1" fmla="*/ 168806 h 170321"/>
              <a:gd name="connsiteX2" fmla="*/ 260788 w 480852"/>
              <a:gd name="connsiteY2" fmla="*/ 152931 h 170321"/>
              <a:gd name="connsiteX3" fmla="*/ 381438 w 480852"/>
              <a:gd name="connsiteY3" fmla="*/ 143406 h 170321"/>
              <a:gd name="connsiteX4" fmla="*/ 365563 w 480852"/>
              <a:gd name="connsiteY4" fmla="*/ 132294 h 170321"/>
              <a:gd name="connsiteX5" fmla="*/ 417950 w 480852"/>
              <a:gd name="connsiteY5" fmla="*/ 121181 h 170321"/>
              <a:gd name="connsiteX6" fmla="*/ 421125 w 480852"/>
              <a:gd name="connsiteY6" fmla="*/ 114831 h 170321"/>
              <a:gd name="connsiteX7" fmla="*/ 478275 w 480852"/>
              <a:gd name="connsiteY7" fmla="*/ 2119 h 170321"/>
              <a:gd name="connsiteX8" fmla="*/ 459225 w 480852"/>
              <a:gd name="connsiteY8" fmla="*/ 49744 h 170321"/>
              <a:gd name="connsiteX9" fmla="*/ 356038 w 480852"/>
              <a:gd name="connsiteY9" fmla="*/ 154519 h 170321"/>
              <a:gd name="connsiteX10" fmla="*/ 273488 w 480852"/>
              <a:gd name="connsiteY10" fmla="*/ 162456 h 170321"/>
              <a:gd name="connsiteX11" fmla="*/ 298888 w 480852"/>
              <a:gd name="connsiteY11" fmla="*/ 159281 h 170321"/>
              <a:gd name="connsiteX12" fmla="*/ 165538 w 480852"/>
              <a:gd name="connsiteY12" fmla="*/ 127531 h 170321"/>
              <a:gd name="connsiteX13" fmla="*/ 438 w 480852"/>
              <a:gd name="connsiteY13" fmla="*/ 111656 h 170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0852" h="170321">
                <a:moveTo>
                  <a:pt x="438" y="111656"/>
                </a:moveTo>
                <a:cubicBezTo>
                  <a:pt x="9169" y="118535"/>
                  <a:pt x="174533" y="161927"/>
                  <a:pt x="217925" y="168806"/>
                </a:cubicBezTo>
                <a:cubicBezTo>
                  <a:pt x="261317" y="175685"/>
                  <a:pt x="233536" y="157164"/>
                  <a:pt x="260788" y="152931"/>
                </a:cubicBezTo>
                <a:cubicBezTo>
                  <a:pt x="288040" y="148698"/>
                  <a:pt x="363976" y="146845"/>
                  <a:pt x="381438" y="143406"/>
                </a:cubicBezTo>
                <a:cubicBezTo>
                  <a:pt x="398900" y="139967"/>
                  <a:pt x="359478" y="135998"/>
                  <a:pt x="365563" y="132294"/>
                </a:cubicBezTo>
                <a:cubicBezTo>
                  <a:pt x="371648" y="128590"/>
                  <a:pt x="408690" y="124091"/>
                  <a:pt x="417950" y="121181"/>
                </a:cubicBezTo>
                <a:cubicBezTo>
                  <a:pt x="427210" y="118271"/>
                  <a:pt x="421125" y="114831"/>
                  <a:pt x="421125" y="114831"/>
                </a:cubicBezTo>
                <a:cubicBezTo>
                  <a:pt x="431179" y="94987"/>
                  <a:pt x="471925" y="12967"/>
                  <a:pt x="478275" y="2119"/>
                </a:cubicBezTo>
                <a:cubicBezTo>
                  <a:pt x="484625" y="-8729"/>
                  <a:pt x="479598" y="24344"/>
                  <a:pt x="459225" y="49744"/>
                </a:cubicBezTo>
                <a:cubicBezTo>
                  <a:pt x="438852" y="75144"/>
                  <a:pt x="386994" y="135734"/>
                  <a:pt x="356038" y="154519"/>
                </a:cubicBezTo>
                <a:cubicBezTo>
                  <a:pt x="325082" y="173304"/>
                  <a:pt x="283013" y="161662"/>
                  <a:pt x="273488" y="162456"/>
                </a:cubicBezTo>
                <a:cubicBezTo>
                  <a:pt x="263963" y="163250"/>
                  <a:pt x="316880" y="165102"/>
                  <a:pt x="298888" y="159281"/>
                </a:cubicBezTo>
                <a:cubicBezTo>
                  <a:pt x="280896" y="153460"/>
                  <a:pt x="215280" y="137321"/>
                  <a:pt x="165538" y="127531"/>
                </a:cubicBezTo>
                <a:cubicBezTo>
                  <a:pt x="115796" y="117742"/>
                  <a:pt x="-8293" y="104777"/>
                  <a:pt x="438" y="1116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953D258F-C718-4298-AC81-6FAFE2DDE359}"/>
              </a:ext>
            </a:extLst>
          </p:cNvPr>
          <p:cNvSpPr/>
          <p:nvPr/>
        </p:nvSpPr>
        <p:spPr>
          <a:xfrm>
            <a:off x="9464581" y="4359232"/>
            <a:ext cx="581154" cy="181203"/>
          </a:xfrm>
          <a:custGeom>
            <a:avLst/>
            <a:gdLst>
              <a:gd name="connsiteX0" fmla="*/ 581119 w 581154"/>
              <a:gd name="connsiteY0" fmla="*/ 43 h 181203"/>
              <a:gd name="connsiteX1" fmla="*/ 460469 w 581154"/>
              <a:gd name="connsiteY1" fmla="*/ 154031 h 181203"/>
              <a:gd name="connsiteX2" fmla="*/ 406494 w 581154"/>
              <a:gd name="connsiteY2" fmla="*/ 163556 h 181203"/>
              <a:gd name="connsiteX3" fmla="*/ 308069 w 581154"/>
              <a:gd name="connsiteY3" fmla="*/ 158793 h 181203"/>
              <a:gd name="connsiteX4" fmla="*/ 314419 w 581154"/>
              <a:gd name="connsiteY4" fmla="*/ 169906 h 181203"/>
              <a:gd name="connsiteX5" fmla="*/ 295369 w 581154"/>
              <a:gd name="connsiteY5" fmla="*/ 181018 h 181203"/>
              <a:gd name="connsiteX6" fmla="*/ 282669 w 581154"/>
              <a:gd name="connsiteY6" fmla="*/ 160381 h 181203"/>
              <a:gd name="connsiteX7" fmla="*/ 249332 w 581154"/>
              <a:gd name="connsiteY7" fmla="*/ 173081 h 181203"/>
              <a:gd name="connsiteX8" fmla="*/ 231869 w 581154"/>
              <a:gd name="connsiteY8" fmla="*/ 155618 h 181203"/>
              <a:gd name="connsiteX9" fmla="*/ 165194 w 581154"/>
              <a:gd name="connsiteY9" fmla="*/ 133393 h 181203"/>
              <a:gd name="connsiteX10" fmla="*/ 1682 w 581154"/>
              <a:gd name="connsiteY10" fmla="*/ 73068 h 181203"/>
              <a:gd name="connsiteX11" fmla="*/ 277907 w 581154"/>
              <a:gd name="connsiteY11" fmla="*/ 157206 h 181203"/>
              <a:gd name="connsiteX12" fmla="*/ 282669 w 581154"/>
              <a:gd name="connsiteY12" fmla="*/ 139743 h 181203"/>
              <a:gd name="connsiteX13" fmla="*/ 420782 w 581154"/>
              <a:gd name="connsiteY13" fmla="*/ 146093 h 181203"/>
              <a:gd name="connsiteX14" fmla="*/ 447769 w 581154"/>
              <a:gd name="connsiteY14" fmla="*/ 138156 h 181203"/>
              <a:gd name="connsiteX15" fmla="*/ 581119 w 581154"/>
              <a:gd name="connsiteY15" fmla="*/ 43 h 181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81154" h="181203">
                <a:moveTo>
                  <a:pt x="581119" y="43"/>
                </a:moveTo>
                <a:cubicBezTo>
                  <a:pt x="583236" y="2689"/>
                  <a:pt x="489573" y="126779"/>
                  <a:pt x="460469" y="154031"/>
                </a:cubicBezTo>
                <a:cubicBezTo>
                  <a:pt x="431365" y="181283"/>
                  <a:pt x="431894" y="162762"/>
                  <a:pt x="406494" y="163556"/>
                </a:cubicBezTo>
                <a:cubicBezTo>
                  <a:pt x="381094" y="164350"/>
                  <a:pt x="323415" y="157735"/>
                  <a:pt x="308069" y="158793"/>
                </a:cubicBezTo>
                <a:cubicBezTo>
                  <a:pt x="292723" y="159851"/>
                  <a:pt x="316536" y="166202"/>
                  <a:pt x="314419" y="169906"/>
                </a:cubicBezTo>
                <a:cubicBezTo>
                  <a:pt x="312302" y="173610"/>
                  <a:pt x="300661" y="182605"/>
                  <a:pt x="295369" y="181018"/>
                </a:cubicBezTo>
                <a:cubicBezTo>
                  <a:pt x="290077" y="179431"/>
                  <a:pt x="290342" y="161704"/>
                  <a:pt x="282669" y="160381"/>
                </a:cubicBezTo>
                <a:cubicBezTo>
                  <a:pt x="274996" y="159058"/>
                  <a:pt x="257799" y="173875"/>
                  <a:pt x="249332" y="173081"/>
                </a:cubicBezTo>
                <a:cubicBezTo>
                  <a:pt x="240865" y="172287"/>
                  <a:pt x="245892" y="162233"/>
                  <a:pt x="231869" y="155618"/>
                </a:cubicBezTo>
                <a:cubicBezTo>
                  <a:pt x="217846" y="149003"/>
                  <a:pt x="165194" y="133393"/>
                  <a:pt x="165194" y="133393"/>
                </a:cubicBezTo>
                <a:cubicBezTo>
                  <a:pt x="126829" y="119635"/>
                  <a:pt x="-17103" y="69099"/>
                  <a:pt x="1682" y="73068"/>
                </a:cubicBezTo>
                <a:cubicBezTo>
                  <a:pt x="20467" y="77037"/>
                  <a:pt x="231076" y="146094"/>
                  <a:pt x="277907" y="157206"/>
                </a:cubicBezTo>
                <a:cubicBezTo>
                  <a:pt x="324738" y="168319"/>
                  <a:pt x="258857" y="141595"/>
                  <a:pt x="282669" y="139743"/>
                </a:cubicBezTo>
                <a:cubicBezTo>
                  <a:pt x="306481" y="137891"/>
                  <a:pt x="393265" y="146357"/>
                  <a:pt x="420782" y="146093"/>
                </a:cubicBezTo>
                <a:cubicBezTo>
                  <a:pt x="448299" y="145829"/>
                  <a:pt x="420252" y="160116"/>
                  <a:pt x="447769" y="138156"/>
                </a:cubicBezTo>
                <a:cubicBezTo>
                  <a:pt x="475286" y="116196"/>
                  <a:pt x="579002" y="-2603"/>
                  <a:pt x="581119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19CE11F9-D0AE-4F8D-BC00-5F40DEB6B95E}"/>
              </a:ext>
            </a:extLst>
          </p:cNvPr>
          <p:cNvSpPr/>
          <p:nvPr/>
        </p:nvSpPr>
        <p:spPr>
          <a:xfrm>
            <a:off x="9486277" y="4352639"/>
            <a:ext cx="577420" cy="220362"/>
          </a:xfrm>
          <a:custGeom>
            <a:avLst/>
            <a:gdLst>
              <a:gd name="connsiteX0" fmla="*/ 623 w 577420"/>
              <a:gd name="connsiteY0" fmla="*/ 90774 h 220362"/>
              <a:gd name="connsiteX1" fmla="*/ 230811 w 577420"/>
              <a:gd name="connsiteY1" fmla="*/ 197136 h 220362"/>
              <a:gd name="connsiteX2" fmla="*/ 203823 w 577420"/>
              <a:gd name="connsiteY2" fmla="*/ 176499 h 220362"/>
              <a:gd name="connsiteX3" fmla="*/ 327648 w 577420"/>
              <a:gd name="connsiteY3" fmla="*/ 216186 h 220362"/>
              <a:gd name="connsiteX4" fmla="*/ 340348 w 577420"/>
              <a:gd name="connsiteY4" fmla="*/ 200311 h 220362"/>
              <a:gd name="connsiteX5" fmla="*/ 411786 w 577420"/>
              <a:gd name="connsiteY5" fmla="*/ 198724 h 220362"/>
              <a:gd name="connsiteX6" fmla="*/ 432423 w 577420"/>
              <a:gd name="connsiteY6" fmla="*/ 179674 h 220362"/>
              <a:gd name="connsiteX7" fmla="*/ 487986 w 577420"/>
              <a:gd name="connsiteY7" fmla="*/ 176499 h 220362"/>
              <a:gd name="connsiteX8" fmla="*/ 478461 w 577420"/>
              <a:gd name="connsiteY8" fmla="*/ 155861 h 220362"/>
              <a:gd name="connsiteX9" fmla="*/ 524498 w 577420"/>
              <a:gd name="connsiteY9" fmla="*/ 138399 h 220362"/>
              <a:gd name="connsiteX10" fmla="*/ 518148 w 577420"/>
              <a:gd name="connsiteY10" fmla="*/ 112999 h 220362"/>
              <a:gd name="connsiteX11" fmla="*/ 535611 w 577420"/>
              <a:gd name="connsiteY11" fmla="*/ 81249 h 220362"/>
              <a:gd name="connsiteX12" fmla="*/ 575298 w 577420"/>
              <a:gd name="connsiteY12" fmla="*/ 1874 h 220362"/>
              <a:gd name="connsiteX13" fmla="*/ 557836 w 577420"/>
              <a:gd name="connsiteY13" fmla="*/ 39974 h 220362"/>
              <a:gd name="connsiteX14" fmla="*/ 440361 w 577420"/>
              <a:gd name="connsiteY14" fmla="*/ 200311 h 220362"/>
              <a:gd name="connsiteX15" fmla="*/ 311773 w 577420"/>
              <a:gd name="connsiteY15" fmla="*/ 206661 h 220362"/>
              <a:gd name="connsiteX16" fmla="*/ 623 w 577420"/>
              <a:gd name="connsiteY16" fmla="*/ 90774 h 220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77420" h="220362">
                <a:moveTo>
                  <a:pt x="623" y="90774"/>
                </a:moveTo>
                <a:cubicBezTo>
                  <a:pt x="-12871" y="89187"/>
                  <a:pt x="196944" y="182848"/>
                  <a:pt x="230811" y="197136"/>
                </a:cubicBezTo>
                <a:cubicBezTo>
                  <a:pt x="264678" y="211424"/>
                  <a:pt x="187683" y="173324"/>
                  <a:pt x="203823" y="176499"/>
                </a:cubicBezTo>
                <a:cubicBezTo>
                  <a:pt x="219963" y="179674"/>
                  <a:pt x="304894" y="212217"/>
                  <a:pt x="327648" y="216186"/>
                </a:cubicBezTo>
                <a:cubicBezTo>
                  <a:pt x="350402" y="220155"/>
                  <a:pt x="326325" y="203221"/>
                  <a:pt x="340348" y="200311"/>
                </a:cubicBezTo>
                <a:cubicBezTo>
                  <a:pt x="354371" y="197401"/>
                  <a:pt x="396440" y="202164"/>
                  <a:pt x="411786" y="198724"/>
                </a:cubicBezTo>
                <a:cubicBezTo>
                  <a:pt x="427132" y="195285"/>
                  <a:pt x="419723" y="183378"/>
                  <a:pt x="432423" y="179674"/>
                </a:cubicBezTo>
                <a:cubicBezTo>
                  <a:pt x="445123" y="175970"/>
                  <a:pt x="480313" y="180468"/>
                  <a:pt x="487986" y="176499"/>
                </a:cubicBezTo>
                <a:cubicBezTo>
                  <a:pt x="495659" y="172530"/>
                  <a:pt x="472376" y="162211"/>
                  <a:pt x="478461" y="155861"/>
                </a:cubicBezTo>
                <a:cubicBezTo>
                  <a:pt x="484546" y="149511"/>
                  <a:pt x="517883" y="145543"/>
                  <a:pt x="524498" y="138399"/>
                </a:cubicBezTo>
                <a:cubicBezTo>
                  <a:pt x="531113" y="131255"/>
                  <a:pt x="516296" y="122524"/>
                  <a:pt x="518148" y="112999"/>
                </a:cubicBezTo>
                <a:cubicBezTo>
                  <a:pt x="520000" y="103474"/>
                  <a:pt x="526086" y="99770"/>
                  <a:pt x="535611" y="81249"/>
                </a:cubicBezTo>
                <a:cubicBezTo>
                  <a:pt x="545136" y="62728"/>
                  <a:pt x="571594" y="8753"/>
                  <a:pt x="575298" y="1874"/>
                </a:cubicBezTo>
                <a:cubicBezTo>
                  <a:pt x="579002" y="-5005"/>
                  <a:pt x="580326" y="6901"/>
                  <a:pt x="557836" y="39974"/>
                </a:cubicBezTo>
                <a:cubicBezTo>
                  <a:pt x="535347" y="73047"/>
                  <a:pt x="481372" y="172530"/>
                  <a:pt x="440361" y="200311"/>
                </a:cubicBezTo>
                <a:cubicBezTo>
                  <a:pt x="399350" y="228092"/>
                  <a:pt x="382152" y="223859"/>
                  <a:pt x="311773" y="206661"/>
                </a:cubicBezTo>
                <a:cubicBezTo>
                  <a:pt x="241394" y="189463"/>
                  <a:pt x="14117" y="92361"/>
                  <a:pt x="623" y="907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B5259B56-C909-4C51-B8D9-0C8C1B6D4AA9}"/>
              </a:ext>
            </a:extLst>
          </p:cNvPr>
          <p:cNvSpPr/>
          <p:nvPr/>
        </p:nvSpPr>
        <p:spPr>
          <a:xfrm>
            <a:off x="9471396" y="4455740"/>
            <a:ext cx="574395" cy="168992"/>
          </a:xfrm>
          <a:custGeom>
            <a:avLst/>
            <a:gdLst>
              <a:gd name="connsiteX0" fmla="*/ 1217 w 574395"/>
              <a:gd name="connsiteY0" fmla="*/ 373 h 168992"/>
              <a:gd name="connsiteX1" fmla="*/ 288554 w 574395"/>
              <a:gd name="connsiteY1" fmla="*/ 159123 h 168992"/>
              <a:gd name="connsiteX2" fmla="*/ 134567 w 574395"/>
              <a:gd name="connsiteY2" fmla="*/ 109910 h 168992"/>
              <a:gd name="connsiteX3" fmla="*/ 431429 w 574395"/>
              <a:gd name="connsiteY3" fmla="*/ 149598 h 168992"/>
              <a:gd name="connsiteX4" fmla="*/ 574304 w 574395"/>
              <a:gd name="connsiteY4" fmla="*/ 36885 h 168992"/>
              <a:gd name="connsiteX5" fmla="*/ 450479 w 574395"/>
              <a:gd name="connsiteY5" fmla="*/ 133723 h 168992"/>
              <a:gd name="connsiteX6" fmla="*/ 294904 w 574395"/>
              <a:gd name="connsiteY6" fmla="*/ 168648 h 168992"/>
              <a:gd name="connsiteX7" fmla="*/ 188542 w 574395"/>
              <a:gd name="connsiteY7" fmla="*/ 116260 h 168992"/>
              <a:gd name="connsiteX8" fmla="*/ 1217 w 574395"/>
              <a:gd name="connsiteY8" fmla="*/ 373 h 16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4395" h="168992">
                <a:moveTo>
                  <a:pt x="1217" y="373"/>
                </a:moveTo>
                <a:cubicBezTo>
                  <a:pt x="17886" y="7517"/>
                  <a:pt x="266329" y="140867"/>
                  <a:pt x="288554" y="159123"/>
                </a:cubicBezTo>
                <a:cubicBezTo>
                  <a:pt x="310779" y="177379"/>
                  <a:pt x="110754" y="111498"/>
                  <a:pt x="134567" y="109910"/>
                </a:cubicBezTo>
                <a:cubicBezTo>
                  <a:pt x="158380" y="108322"/>
                  <a:pt x="358140" y="161769"/>
                  <a:pt x="431429" y="149598"/>
                </a:cubicBezTo>
                <a:cubicBezTo>
                  <a:pt x="504718" y="137427"/>
                  <a:pt x="571129" y="39531"/>
                  <a:pt x="574304" y="36885"/>
                </a:cubicBezTo>
                <a:cubicBezTo>
                  <a:pt x="577479" y="34239"/>
                  <a:pt x="497046" y="111763"/>
                  <a:pt x="450479" y="133723"/>
                </a:cubicBezTo>
                <a:cubicBezTo>
                  <a:pt x="403912" y="155683"/>
                  <a:pt x="338560" y="171559"/>
                  <a:pt x="294904" y="168648"/>
                </a:cubicBezTo>
                <a:cubicBezTo>
                  <a:pt x="251248" y="165738"/>
                  <a:pt x="233257" y="141925"/>
                  <a:pt x="188542" y="116260"/>
                </a:cubicBezTo>
                <a:cubicBezTo>
                  <a:pt x="143828" y="90595"/>
                  <a:pt x="-15452" y="-6771"/>
                  <a:pt x="1217" y="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38D505DD-6049-411C-A099-554A12B33670}"/>
              </a:ext>
            </a:extLst>
          </p:cNvPr>
          <p:cNvSpPr/>
          <p:nvPr/>
        </p:nvSpPr>
        <p:spPr>
          <a:xfrm>
            <a:off x="9429623" y="4095825"/>
            <a:ext cx="377630" cy="387388"/>
          </a:xfrm>
          <a:custGeom>
            <a:avLst/>
            <a:gdLst>
              <a:gd name="connsiteX0" fmla="*/ 309690 w 377630"/>
              <a:gd name="connsiteY0" fmla="*/ 14213 h 387388"/>
              <a:gd name="connsiteX1" fmla="*/ 103315 w 377630"/>
              <a:gd name="connsiteY1" fmla="*/ 123750 h 387388"/>
              <a:gd name="connsiteX2" fmla="*/ 133477 w 377630"/>
              <a:gd name="connsiteY2" fmla="*/ 118988 h 387388"/>
              <a:gd name="connsiteX3" fmla="*/ 76327 w 377630"/>
              <a:gd name="connsiteY3" fmla="*/ 171375 h 387388"/>
              <a:gd name="connsiteX4" fmla="*/ 8065 w 377630"/>
              <a:gd name="connsiteY4" fmla="*/ 312663 h 387388"/>
              <a:gd name="connsiteX5" fmla="*/ 27115 w 377630"/>
              <a:gd name="connsiteY5" fmla="*/ 387275 h 387388"/>
              <a:gd name="connsiteX6" fmla="*/ 8065 w 377630"/>
              <a:gd name="connsiteY6" fmla="*/ 328538 h 387388"/>
              <a:gd name="connsiteX7" fmla="*/ 6477 w 377630"/>
              <a:gd name="connsiteY7" fmla="*/ 285675 h 387388"/>
              <a:gd name="connsiteX8" fmla="*/ 90615 w 377630"/>
              <a:gd name="connsiteY8" fmla="*/ 190425 h 387388"/>
              <a:gd name="connsiteX9" fmla="*/ 127127 w 377630"/>
              <a:gd name="connsiteY9" fmla="*/ 131688 h 387388"/>
              <a:gd name="connsiteX10" fmla="*/ 136652 w 377630"/>
              <a:gd name="connsiteY10" fmla="*/ 112638 h 387388"/>
              <a:gd name="connsiteX11" fmla="*/ 158877 w 377630"/>
              <a:gd name="connsiteY11" fmla="*/ 92000 h 387388"/>
              <a:gd name="connsiteX12" fmla="*/ 368427 w 377630"/>
              <a:gd name="connsiteY12" fmla="*/ 9450 h 387388"/>
              <a:gd name="connsiteX13" fmla="*/ 309690 w 377630"/>
              <a:gd name="connsiteY13" fmla="*/ 14213 h 387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7630" h="387388">
                <a:moveTo>
                  <a:pt x="309690" y="14213"/>
                </a:moveTo>
                <a:cubicBezTo>
                  <a:pt x="265505" y="33263"/>
                  <a:pt x="132684" y="106288"/>
                  <a:pt x="103315" y="123750"/>
                </a:cubicBezTo>
                <a:cubicBezTo>
                  <a:pt x="73946" y="141212"/>
                  <a:pt x="137975" y="111051"/>
                  <a:pt x="133477" y="118988"/>
                </a:cubicBezTo>
                <a:cubicBezTo>
                  <a:pt x="128979" y="126926"/>
                  <a:pt x="97229" y="139096"/>
                  <a:pt x="76327" y="171375"/>
                </a:cubicBezTo>
                <a:cubicBezTo>
                  <a:pt x="55425" y="203654"/>
                  <a:pt x="16267" y="276680"/>
                  <a:pt x="8065" y="312663"/>
                </a:cubicBezTo>
                <a:cubicBezTo>
                  <a:pt x="-137" y="348646"/>
                  <a:pt x="27115" y="384629"/>
                  <a:pt x="27115" y="387275"/>
                </a:cubicBezTo>
                <a:cubicBezTo>
                  <a:pt x="27115" y="389921"/>
                  <a:pt x="11505" y="345471"/>
                  <a:pt x="8065" y="328538"/>
                </a:cubicBezTo>
                <a:cubicBezTo>
                  <a:pt x="4625" y="311605"/>
                  <a:pt x="-7281" y="308694"/>
                  <a:pt x="6477" y="285675"/>
                </a:cubicBezTo>
                <a:cubicBezTo>
                  <a:pt x="20235" y="262656"/>
                  <a:pt x="70507" y="216089"/>
                  <a:pt x="90615" y="190425"/>
                </a:cubicBezTo>
                <a:cubicBezTo>
                  <a:pt x="110723" y="164761"/>
                  <a:pt x="119454" y="144652"/>
                  <a:pt x="127127" y="131688"/>
                </a:cubicBezTo>
                <a:cubicBezTo>
                  <a:pt x="134800" y="118724"/>
                  <a:pt x="131360" y="119253"/>
                  <a:pt x="136652" y="112638"/>
                </a:cubicBezTo>
                <a:cubicBezTo>
                  <a:pt x="141944" y="106023"/>
                  <a:pt x="120248" y="109198"/>
                  <a:pt x="158877" y="92000"/>
                </a:cubicBezTo>
                <a:cubicBezTo>
                  <a:pt x="197506" y="74802"/>
                  <a:pt x="339852" y="21885"/>
                  <a:pt x="368427" y="9450"/>
                </a:cubicBezTo>
                <a:cubicBezTo>
                  <a:pt x="397002" y="-2985"/>
                  <a:pt x="353875" y="-4837"/>
                  <a:pt x="309690" y="14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13E6B4EC-4FE7-4F0B-9787-9D2943851C78}"/>
              </a:ext>
            </a:extLst>
          </p:cNvPr>
          <p:cNvSpPr/>
          <p:nvPr/>
        </p:nvSpPr>
        <p:spPr>
          <a:xfrm>
            <a:off x="8026176" y="3638804"/>
            <a:ext cx="818779" cy="127540"/>
          </a:xfrm>
          <a:custGeom>
            <a:avLst/>
            <a:gdLst>
              <a:gd name="connsiteX0" fmla="*/ 224 w 818779"/>
              <a:gd name="connsiteY0" fmla="*/ 41021 h 127540"/>
              <a:gd name="connsiteX1" fmla="*/ 236762 w 818779"/>
              <a:gd name="connsiteY1" fmla="*/ 1334 h 127540"/>
              <a:gd name="connsiteX2" fmla="*/ 238349 w 818779"/>
              <a:gd name="connsiteY2" fmla="*/ 12446 h 127540"/>
              <a:gd name="connsiteX3" fmla="*/ 428849 w 818779"/>
              <a:gd name="connsiteY3" fmla="*/ 42609 h 127540"/>
              <a:gd name="connsiteX4" fmla="*/ 384399 w 818779"/>
              <a:gd name="connsiteY4" fmla="*/ 52134 h 127540"/>
              <a:gd name="connsiteX5" fmla="*/ 525687 w 818779"/>
              <a:gd name="connsiteY5" fmla="*/ 61659 h 127540"/>
              <a:gd name="connsiteX6" fmla="*/ 443137 w 818779"/>
              <a:gd name="connsiteY6" fmla="*/ 71184 h 127540"/>
              <a:gd name="connsiteX7" fmla="*/ 811437 w 818779"/>
              <a:gd name="connsiteY7" fmla="*/ 125159 h 127540"/>
              <a:gd name="connsiteX8" fmla="*/ 663799 w 818779"/>
              <a:gd name="connsiteY8" fmla="*/ 110871 h 127540"/>
              <a:gd name="connsiteX9" fmla="*/ 362174 w 818779"/>
              <a:gd name="connsiteY9" fmla="*/ 47371 h 127540"/>
              <a:gd name="connsiteX10" fmla="*/ 284387 w 818779"/>
              <a:gd name="connsiteY10" fmla="*/ 37846 h 127540"/>
              <a:gd name="connsiteX11" fmla="*/ 224 w 818779"/>
              <a:gd name="connsiteY11" fmla="*/ 41021 h 127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779" h="127540">
                <a:moveTo>
                  <a:pt x="224" y="41021"/>
                </a:moveTo>
                <a:cubicBezTo>
                  <a:pt x="-7713" y="34936"/>
                  <a:pt x="197075" y="6096"/>
                  <a:pt x="236762" y="1334"/>
                </a:cubicBezTo>
                <a:cubicBezTo>
                  <a:pt x="276450" y="-3429"/>
                  <a:pt x="206335" y="5567"/>
                  <a:pt x="238349" y="12446"/>
                </a:cubicBezTo>
                <a:cubicBezTo>
                  <a:pt x="270364" y="19325"/>
                  <a:pt x="404507" y="35994"/>
                  <a:pt x="428849" y="42609"/>
                </a:cubicBezTo>
                <a:cubicBezTo>
                  <a:pt x="453191" y="49224"/>
                  <a:pt x="368259" y="48959"/>
                  <a:pt x="384399" y="52134"/>
                </a:cubicBezTo>
                <a:cubicBezTo>
                  <a:pt x="400539" y="55309"/>
                  <a:pt x="515897" y="58484"/>
                  <a:pt x="525687" y="61659"/>
                </a:cubicBezTo>
                <a:cubicBezTo>
                  <a:pt x="535477" y="64834"/>
                  <a:pt x="395512" y="60601"/>
                  <a:pt x="443137" y="71184"/>
                </a:cubicBezTo>
                <a:cubicBezTo>
                  <a:pt x="490762" y="81767"/>
                  <a:pt x="774660" y="118545"/>
                  <a:pt x="811437" y="125159"/>
                </a:cubicBezTo>
                <a:cubicBezTo>
                  <a:pt x="848214" y="131773"/>
                  <a:pt x="738676" y="123836"/>
                  <a:pt x="663799" y="110871"/>
                </a:cubicBezTo>
                <a:cubicBezTo>
                  <a:pt x="588922" y="97906"/>
                  <a:pt x="425409" y="59542"/>
                  <a:pt x="362174" y="47371"/>
                </a:cubicBezTo>
                <a:cubicBezTo>
                  <a:pt x="298939" y="35200"/>
                  <a:pt x="339685" y="39698"/>
                  <a:pt x="284387" y="37846"/>
                </a:cubicBezTo>
                <a:cubicBezTo>
                  <a:pt x="229089" y="35994"/>
                  <a:pt x="8161" y="47106"/>
                  <a:pt x="224" y="41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DBF757DE-D599-464D-BDBF-4519D0F360B2}"/>
              </a:ext>
            </a:extLst>
          </p:cNvPr>
          <p:cNvSpPr/>
          <p:nvPr/>
        </p:nvSpPr>
        <p:spPr>
          <a:xfrm>
            <a:off x="8756582" y="3779838"/>
            <a:ext cx="281439" cy="231895"/>
          </a:xfrm>
          <a:custGeom>
            <a:avLst/>
            <a:gdLst>
              <a:gd name="connsiteX0" fmla="*/ 68 w 281439"/>
              <a:gd name="connsiteY0" fmla="*/ 0 h 231895"/>
              <a:gd name="connsiteX1" fmla="*/ 169931 w 281439"/>
              <a:gd name="connsiteY1" fmla="*/ 87312 h 231895"/>
              <a:gd name="connsiteX2" fmla="*/ 135006 w 281439"/>
              <a:gd name="connsiteY2" fmla="*/ 57150 h 231895"/>
              <a:gd name="connsiteX3" fmla="*/ 254068 w 281439"/>
              <a:gd name="connsiteY3" fmla="*/ 161925 h 231895"/>
              <a:gd name="connsiteX4" fmla="*/ 225493 w 281439"/>
              <a:gd name="connsiteY4" fmla="*/ 141287 h 231895"/>
              <a:gd name="connsiteX5" fmla="*/ 281056 w 281439"/>
              <a:gd name="connsiteY5" fmla="*/ 231775 h 231895"/>
              <a:gd name="connsiteX6" fmla="*/ 192156 w 281439"/>
              <a:gd name="connsiteY6" fmla="*/ 119062 h 231895"/>
              <a:gd name="connsiteX7" fmla="*/ 184218 w 281439"/>
              <a:gd name="connsiteY7" fmla="*/ 195262 h 231895"/>
              <a:gd name="connsiteX8" fmla="*/ 169931 w 281439"/>
              <a:gd name="connsiteY8" fmla="*/ 114300 h 231895"/>
              <a:gd name="connsiteX9" fmla="*/ 149293 w 281439"/>
              <a:gd name="connsiteY9" fmla="*/ 85725 h 231895"/>
              <a:gd name="connsiteX10" fmla="*/ 68 w 281439"/>
              <a:gd name="connsiteY10" fmla="*/ 0 h 231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1439" h="231895">
                <a:moveTo>
                  <a:pt x="68" y="0"/>
                </a:moveTo>
                <a:cubicBezTo>
                  <a:pt x="3508" y="264"/>
                  <a:pt x="147441" y="77787"/>
                  <a:pt x="169931" y="87312"/>
                </a:cubicBezTo>
                <a:cubicBezTo>
                  <a:pt x="192421" y="96837"/>
                  <a:pt x="135006" y="57150"/>
                  <a:pt x="135006" y="57150"/>
                </a:cubicBezTo>
                <a:lnTo>
                  <a:pt x="254068" y="161925"/>
                </a:lnTo>
                <a:cubicBezTo>
                  <a:pt x="269149" y="175948"/>
                  <a:pt x="220995" y="129645"/>
                  <a:pt x="225493" y="141287"/>
                </a:cubicBezTo>
                <a:cubicBezTo>
                  <a:pt x="229991" y="152929"/>
                  <a:pt x="286612" y="235479"/>
                  <a:pt x="281056" y="231775"/>
                </a:cubicBezTo>
                <a:cubicBezTo>
                  <a:pt x="275500" y="228071"/>
                  <a:pt x="208296" y="125148"/>
                  <a:pt x="192156" y="119062"/>
                </a:cubicBezTo>
                <a:cubicBezTo>
                  <a:pt x="176016" y="112976"/>
                  <a:pt x="187922" y="196056"/>
                  <a:pt x="184218" y="195262"/>
                </a:cubicBezTo>
                <a:cubicBezTo>
                  <a:pt x="180514" y="194468"/>
                  <a:pt x="175752" y="132556"/>
                  <a:pt x="169931" y="114300"/>
                </a:cubicBezTo>
                <a:cubicBezTo>
                  <a:pt x="164110" y="96044"/>
                  <a:pt x="175487" y="104510"/>
                  <a:pt x="149293" y="85725"/>
                </a:cubicBezTo>
                <a:cubicBezTo>
                  <a:pt x="123099" y="66940"/>
                  <a:pt x="-3372" y="-264"/>
                  <a:pt x="6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D01388B4-0675-4E97-93FA-F7C36160CC2A}"/>
              </a:ext>
            </a:extLst>
          </p:cNvPr>
          <p:cNvSpPr/>
          <p:nvPr/>
        </p:nvSpPr>
        <p:spPr>
          <a:xfrm>
            <a:off x="7946871" y="3732858"/>
            <a:ext cx="789501" cy="150658"/>
          </a:xfrm>
          <a:custGeom>
            <a:avLst/>
            <a:gdLst>
              <a:gd name="connsiteX0" fmla="*/ 154 w 789501"/>
              <a:gd name="connsiteY0" fmla="*/ 96192 h 150658"/>
              <a:gd name="connsiteX1" fmla="*/ 195417 w 789501"/>
              <a:gd name="connsiteY1" fmla="*/ 39042 h 150658"/>
              <a:gd name="connsiteX2" fmla="*/ 246217 w 789501"/>
              <a:gd name="connsiteY2" fmla="*/ 48567 h 150658"/>
              <a:gd name="connsiteX3" fmla="*/ 200179 w 789501"/>
              <a:gd name="connsiteY3" fmla="*/ 18405 h 150658"/>
              <a:gd name="connsiteX4" fmla="*/ 385917 w 789501"/>
              <a:gd name="connsiteY4" fmla="*/ 45392 h 150658"/>
              <a:gd name="connsiteX5" fmla="*/ 360517 w 789501"/>
              <a:gd name="connsiteY5" fmla="*/ 35867 h 150658"/>
              <a:gd name="connsiteX6" fmla="*/ 419254 w 789501"/>
              <a:gd name="connsiteY6" fmla="*/ 86667 h 150658"/>
              <a:gd name="connsiteX7" fmla="*/ 430367 w 789501"/>
              <a:gd name="connsiteY7" fmla="*/ 66030 h 150658"/>
              <a:gd name="connsiteX8" fmla="*/ 524029 w 789501"/>
              <a:gd name="connsiteY8" fmla="*/ 70792 h 150658"/>
              <a:gd name="connsiteX9" fmla="*/ 582767 w 789501"/>
              <a:gd name="connsiteY9" fmla="*/ 81905 h 150658"/>
              <a:gd name="connsiteX10" fmla="*/ 655792 w 789501"/>
              <a:gd name="connsiteY10" fmla="*/ 107305 h 150658"/>
              <a:gd name="connsiteX11" fmla="*/ 555779 w 789501"/>
              <a:gd name="connsiteY11" fmla="*/ 48567 h 150658"/>
              <a:gd name="connsiteX12" fmla="*/ 781204 w 789501"/>
              <a:gd name="connsiteY12" fmla="*/ 148580 h 150658"/>
              <a:gd name="connsiteX13" fmla="*/ 720879 w 789501"/>
              <a:gd name="connsiteY13" fmla="*/ 112067 h 150658"/>
              <a:gd name="connsiteX14" fmla="*/ 531967 w 789501"/>
              <a:gd name="connsiteY14" fmla="*/ 61267 h 150658"/>
              <a:gd name="connsiteX15" fmla="*/ 397029 w 789501"/>
              <a:gd name="connsiteY15" fmla="*/ 40630 h 150658"/>
              <a:gd name="connsiteX16" fmla="*/ 268442 w 789501"/>
              <a:gd name="connsiteY16" fmla="*/ 10467 h 150658"/>
              <a:gd name="connsiteX17" fmla="*/ 230342 w 789501"/>
              <a:gd name="connsiteY17" fmla="*/ 5705 h 150658"/>
              <a:gd name="connsiteX18" fmla="*/ 154 w 789501"/>
              <a:gd name="connsiteY18" fmla="*/ 96192 h 150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89501" h="150658">
                <a:moveTo>
                  <a:pt x="154" y="96192"/>
                </a:moveTo>
                <a:cubicBezTo>
                  <a:pt x="-5667" y="101748"/>
                  <a:pt x="154407" y="46979"/>
                  <a:pt x="195417" y="39042"/>
                </a:cubicBezTo>
                <a:cubicBezTo>
                  <a:pt x="236428" y="31104"/>
                  <a:pt x="245423" y="52006"/>
                  <a:pt x="246217" y="48567"/>
                </a:cubicBezTo>
                <a:cubicBezTo>
                  <a:pt x="247011" y="45128"/>
                  <a:pt x="176896" y="18934"/>
                  <a:pt x="200179" y="18405"/>
                </a:cubicBezTo>
                <a:cubicBezTo>
                  <a:pt x="223462" y="17876"/>
                  <a:pt x="359194" y="42482"/>
                  <a:pt x="385917" y="45392"/>
                </a:cubicBezTo>
                <a:cubicBezTo>
                  <a:pt x="412640" y="48302"/>
                  <a:pt x="354961" y="28988"/>
                  <a:pt x="360517" y="35867"/>
                </a:cubicBezTo>
                <a:cubicBezTo>
                  <a:pt x="366073" y="42746"/>
                  <a:pt x="407612" y="81640"/>
                  <a:pt x="419254" y="86667"/>
                </a:cubicBezTo>
                <a:cubicBezTo>
                  <a:pt x="430896" y="91694"/>
                  <a:pt x="412904" y="68676"/>
                  <a:pt x="430367" y="66030"/>
                </a:cubicBezTo>
                <a:cubicBezTo>
                  <a:pt x="447830" y="63384"/>
                  <a:pt x="498629" y="68146"/>
                  <a:pt x="524029" y="70792"/>
                </a:cubicBezTo>
                <a:cubicBezTo>
                  <a:pt x="549429" y="73438"/>
                  <a:pt x="560807" y="75820"/>
                  <a:pt x="582767" y="81905"/>
                </a:cubicBezTo>
                <a:cubicBezTo>
                  <a:pt x="604727" y="87990"/>
                  <a:pt x="660290" y="112861"/>
                  <a:pt x="655792" y="107305"/>
                </a:cubicBezTo>
                <a:cubicBezTo>
                  <a:pt x="651294" y="101749"/>
                  <a:pt x="534877" y="41688"/>
                  <a:pt x="555779" y="48567"/>
                </a:cubicBezTo>
                <a:cubicBezTo>
                  <a:pt x="576681" y="55446"/>
                  <a:pt x="753687" y="137997"/>
                  <a:pt x="781204" y="148580"/>
                </a:cubicBezTo>
                <a:cubicBezTo>
                  <a:pt x="808721" y="159163"/>
                  <a:pt x="762419" y="126619"/>
                  <a:pt x="720879" y="112067"/>
                </a:cubicBezTo>
                <a:cubicBezTo>
                  <a:pt x="679340" y="97515"/>
                  <a:pt x="585942" y="73173"/>
                  <a:pt x="531967" y="61267"/>
                </a:cubicBezTo>
                <a:cubicBezTo>
                  <a:pt x="477992" y="49361"/>
                  <a:pt x="440950" y="49097"/>
                  <a:pt x="397029" y="40630"/>
                </a:cubicBezTo>
                <a:cubicBezTo>
                  <a:pt x="353108" y="32163"/>
                  <a:pt x="296223" y="16288"/>
                  <a:pt x="268442" y="10467"/>
                </a:cubicBezTo>
                <a:cubicBezTo>
                  <a:pt x="240661" y="4646"/>
                  <a:pt x="279554" y="-6995"/>
                  <a:pt x="230342" y="5705"/>
                </a:cubicBezTo>
                <a:cubicBezTo>
                  <a:pt x="181130" y="18405"/>
                  <a:pt x="5975" y="90636"/>
                  <a:pt x="154" y="96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B2347FD4-DC3F-4DF6-9969-83EF26DBE520}"/>
              </a:ext>
            </a:extLst>
          </p:cNvPr>
          <p:cNvSpPr/>
          <p:nvPr/>
        </p:nvSpPr>
        <p:spPr>
          <a:xfrm>
            <a:off x="8700975" y="3859210"/>
            <a:ext cx="241442" cy="136617"/>
          </a:xfrm>
          <a:custGeom>
            <a:avLst/>
            <a:gdLst>
              <a:gd name="connsiteX0" fmla="*/ 113 w 241442"/>
              <a:gd name="connsiteY0" fmla="*/ 3 h 136617"/>
              <a:gd name="connsiteX1" fmla="*/ 111238 w 241442"/>
              <a:gd name="connsiteY1" fmla="*/ 19053 h 136617"/>
              <a:gd name="connsiteX2" fmla="*/ 128700 w 241442"/>
              <a:gd name="connsiteY2" fmla="*/ 22228 h 136617"/>
              <a:gd name="connsiteX3" fmla="*/ 179500 w 241442"/>
              <a:gd name="connsiteY3" fmla="*/ 58740 h 136617"/>
              <a:gd name="connsiteX4" fmla="*/ 173150 w 241442"/>
              <a:gd name="connsiteY4" fmla="*/ 30165 h 136617"/>
              <a:gd name="connsiteX5" fmla="*/ 241413 w 241442"/>
              <a:gd name="connsiteY5" fmla="*/ 136528 h 136617"/>
              <a:gd name="connsiteX6" fmla="*/ 181088 w 241442"/>
              <a:gd name="connsiteY6" fmla="*/ 9528 h 136617"/>
              <a:gd name="connsiteX7" fmla="*/ 136638 w 241442"/>
              <a:gd name="connsiteY7" fmla="*/ 17465 h 136617"/>
              <a:gd name="connsiteX8" fmla="*/ 113 w 241442"/>
              <a:gd name="connsiteY8" fmla="*/ 3 h 136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442" h="136617">
                <a:moveTo>
                  <a:pt x="113" y="3"/>
                </a:moveTo>
                <a:cubicBezTo>
                  <a:pt x="-4120" y="268"/>
                  <a:pt x="111238" y="19053"/>
                  <a:pt x="111238" y="19053"/>
                </a:cubicBezTo>
                <a:cubicBezTo>
                  <a:pt x="132669" y="22757"/>
                  <a:pt x="117323" y="15614"/>
                  <a:pt x="128700" y="22228"/>
                </a:cubicBezTo>
                <a:cubicBezTo>
                  <a:pt x="140077" y="28842"/>
                  <a:pt x="172092" y="57417"/>
                  <a:pt x="179500" y="58740"/>
                </a:cubicBezTo>
                <a:cubicBezTo>
                  <a:pt x="186908" y="60063"/>
                  <a:pt x="162831" y="17200"/>
                  <a:pt x="173150" y="30165"/>
                </a:cubicBezTo>
                <a:cubicBezTo>
                  <a:pt x="183469" y="43130"/>
                  <a:pt x="240090" y="139967"/>
                  <a:pt x="241413" y="136528"/>
                </a:cubicBezTo>
                <a:cubicBezTo>
                  <a:pt x="242736" y="133089"/>
                  <a:pt x="198550" y="29372"/>
                  <a:pt x="181088" y="9528"/>
                </a:cubicBezTo>
                <a:cubicBezTo>
                  <a:pt x="163626" y="-10316"/>
                  <a:pt x="162567" y="19846"/>
                  <a:pt x="136638" y="17465"/>
                </a:cubicBezTo>
                <a:cubicBezTo>
                  <a:pt x="110709" y="15084"/>
                  <a:pt x="4346" y="-262"/>
                  <a:pt x="11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A629DB27-BEEA-4B56-971C-2A303C6731A5}"/>
              </a:ext>
            </a:extLst>
          </p:cNvPr>
          <p:cNvSpPr/>
          <p:nvPr/>
        </p:nvSpPr>
        <p:spPr>
          <a:xfrm>
            <a:off x="9618663" y="3820878"/>
            <a:ext cx="363539" cy="127235"/>
          </a:xfrm>
          <a:custGeom>
            <a:avLst/>
            <a:gdLst>
              <a:gd name="connsiteX0" fmla="*/ 0 w 363539"/>
              <a:gd name="connsiteY0" fmla="*/ 127235 h 127235"/>
              <a:gd name="connsiteX1" fmla="*/ 187325 w 363539"/>
              <a:gd name="connsiteY1" fmla="*/ 65322 h 127235"/>
              <a:gd name="connsiteX2" fmla="*/ 204787 w 363539"/>
              <a:gd name="connsiteY2" fmla="*/ 41510 h 127235"/>
              <a:gd name="connsiteX3" fmla="*/ 231775 w 363539"/>
              <a:gd name="connsiteY3" fmla="*/ 68497 h 127235"/>
              <a:gd name="connsiteX4" fmla="*/ 293687 w 363539"/>
              <a:gd name="connsiteY4" fmla="*/ 31985 h 127235"/>
              <a:gd name="connsiteX5" fmla="*/ 274637 w 363539"/>
              <a:gd name="connsiteY5" fmla="*/ 70085 h 127235"/>
              <a:gd name="connsiteX6" fmla="*/ 293687 w 363539"/>
              <a:gd name="connsiteY6" fmla="*/ 47860 h 127235"/>
              <a:gd name="connsiteX7" fmla="*/ 328612 w 363539"/>
              <a:gd name="connsiteY7" fmla="*/ 39922 h 127235"/>
              <a:gd name="connsiteX8" fmla="*/ 363537 w 363539"/>
              <a:gd name="connsiteY8" fmla="*/ 235 h 127235"/>
              <a:gd name="connsiteX9" fmla="*/ 330200 w 363539"/>
              <a:gd name="connsiteY9" fmla="*/ 60560 h 127235"/>
              <a:gd name="connsiteX10" fmla="*/ 293687 w 363539"/>
              <a:gd name="connsiteY10" fmla="*/ 66910 h 127235"/>
              <a:gd name="connsiteX11" fmla="*/ 201612 w 363539"/>
              <a:gd name="connsiteY11" fmla="*/ 81197 h 127235"/>
              <a:gd name="connsiteX12" fmla="*/ 0 w 363539"/>
              <a:gd name="connsiteY12" fmla="*/ 127235 h 127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3539" h="127235">
                <a:moveTo>
                  <a:pt x="0" y="127235"/>
                </a:moveTo>
                <a:cubicBezTo>
                  <a:pt x="76597" y="103422"/>
                  <a:pt x="153194" y="79609"/>
                  <a:pt x="187325" y="65322"/>
                </a:cubicBezTo>
                <a:cubicBezTo>
                  <a:pt x="221456" y="51035"/>
                  <a:pt x="197379" y="40981"/>
                  <a:pt x="204787" y="41510"/>
                </a:cubicBezTo>
                <a:cubicBezTo>
                  <a:pt x="212195" y="42039"/>
                  <a:pt x="216958" y="70084"/>
                  <a:pt x="231775" y="68497"/>
                </a:cubicBezTo>
                <a:cubicBezTo>
                  <a:pt x="246592" y="66910"/>
                  <a:pt x="286543" y="31720"/>
                  <a:pt x="293687" y="31985"/>
                </a:cubicBezTo>
                <a:cubicBezTo>
                  <a:pt x="300831" y="32250"/>
                  <a:pt x="274637" y="67439"/>
                  <a:pt x="274637" y="70085"/>
                </a:cubicBezTo>
                <a:cubicBezTo>
                  <a:pt x="274637" y="72731"/>
                  <a:pt x="284691" y="52887"/>
                  <a:pt x="293687" y="47860"/>
                </a:cubicBezTo>
                <a:cubicBezTo>
                  <a:pt x="302683" y="42833"/>
                  <a:pt x="316970" y="47859"/>
                  <a:pt x="328612" y="39922"/>
                </a:cubicBezTo>
                <a:cubicBezTo>
                  <a:pt x="340254" y="31984"/>
                  <a:pt x="363272" y="-3205"/>
                  <a:pt x="363537" y="235"/>
                </a:cubicBezTo>
                <a:cubicBezTo>
                  <a:pt x="363802" y="3675"/>
                  <a:pt x="341842" y="49447"/>
                  <a:pt x="330200" y="60560"/>
                </a:cubicBezTo>
                <a:cubicBezTo>
                  <a:pt x="318558" y="71672"/>
                  <a:pt x="293687" y="66910"/>
                  <a:pt x="293687" y="66910"/>
                </a:cubicBezTo>
                <a:lnTo>
                  <a:pt x="201612" y="81197"/>
                </a:lnTo>
                <a:lnTo>
                  <a:pt x="0" y="12723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D39F9F82-2092-431C-9A0D-9C8C89016DA7}"/>
              </a:ext>
            </a:extLst>
          </p:cNvPr>
          <p:cNvSpPr/>
          <p:nvPr/>
        </p:nvSpPr>
        <p:spPr>
          <a:xfrm>
            <a:off x="9667875" y="3906501"/>
            <a:ext cx="377886" cy="73362"/>
          </a:xfrm>
          <a:custGeom>
            <a:avLst/>
            <a:gdLst>
              <a:gd name="connsiteX0" fmla="*/ 0 w 377886"/>
              <a:gd name="connsiteY0" fmla="*/ 73362 h 73362"/>
              <a:gd name="connsiteX1" fmla="*/ 149225 w 377886"/>
              <a:gd name="connsiteY1" fmla="*/ 32087 h 73362"/>
              <a:gd name="connsiteX2" fmla="*/ 179388 w 377886"/>
              <a:gd name="connsiteY2" fmla="*/ 33674 h 73362"/>
              <a:gd name="connsiteX3" fmla="*/ 211138 w 377886"/>
              <a:gd name="connsiteY3" fmla="*/ 33674 h 73362"/>
              <a:gd name="connsiteX4" fmla="*/ 263525 w 377886"/>
              <a:gd name="connsiteY4" fmla="*/ 35262 h 73362"/>
              <a:gd name="connsiteX5" fmla="*/ 273050 w 377886"/>
              <a:gd name="connsiteY5" fmla="*/ 25737 h 73362"/>
              <a:gd name="connsiteX6" fmla="*/ 295275 w 377886"/>
              <a:gd name="connsiteY6" fmla="*/ 36849 h 73362"/>
              <a:gd name="connsiteX7" fmla="*/ 377825 w 377886"/>
              <a:gd name="connsiteY7" fmla="*/ 337 h 73362"/>
              <a:gd name="connsiteX8" fmla="*/ 280988 w 377886"/>
              <a:gd name="connsiteY8" fmla="*/ 20974 h 73362"/>
              <a:gd name="connsiteX9" fmla="*/ 171450 w 377886"/>
              <a:gd name="connsiteY9" fmla="*/ 59074 h 73362"/>
              <a:gd name="connsiteX10" fmla="*/ 185738 w 377886"/>
              <a:gd name="connsiteY10" fmla="*/ 52724 h 73362"/>
              <a:gd name="connsiteX11" fmla="*/ 228600 w 377886"/>
              <a:gd name="connsiteY11" fmla="*/ 38437 h 73362"/>
              <a:gd name="connsiteX12" fmla="*/ 123825 w 377886"/>
              <a:gd name="connsiteY12" fmla="*/ 55899 h 73362"/>
              <a:gd name="connsiteX13" fmla="*/ 0 w 377886"/>
              <a:gd name="connsiteY13" fmla="*/ 73362 h 7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7886" h="73362">
                <a:moveTo>
                  <a:pt x="0" y="73362"/>
                </a:moveTo>
                <a:cubicBezTo>
                  <a:pt x="59663" y="56032"/>
                  <a:pt x="119327" y="38702"/>
                  <a:pt x="149225" y="32087"/>
                </a:cubicBezTo>
                <a:cubicBezTo>
                  <a:pt x="179123" y="25472"/>
                  <a:pt x="169069" y="33410"/>
                  <a:pt x="179388" y="33674"/>
                </a:cubicBezTo>
                <a:cubicBezTo>
                  <a:pt x="189707" y="33938"/>
                  <a:pt x="197115" y="33409"/>
                  <a:pt x="211138" y="33674"/>
                </a:cubicBezTo>
                <a:cubicBezTo>
                  <a:pt x="225161" y="33939"/>
                  <a:pt x="253206" y="36585"/>
                  <a:pt x="263525" y="35262"/>
                </a:cubicBezTo>
                <a:cubicBezTo>
                  <a:pt x="273844" y="33939"/>
                  <a:pt x="267758" y="25473"/>
                  <a:pt x="273050" y="25737"/>
                </a:cubicBezTo>
                <a:cubicBezTo>
                  <a:pt x="278342" y="26001"/>
                  <a:pt x="277813" y="41082"/>
                  <a:pt x="295275" y="36849"/>
                </a:cubicBezTo>
                <a:cubicBezTo>
                  <a:pt x="312737" y="32616"/>
                  <a:pt x="380206" y="2983"/>
                  <a:pt x="377825" y="337"/>
                </a:cubicBezTo>
                <a:cubicBezTo>
                  <a:pt x="375444" y="-2309"/>
                  <a:pt x="315384" y="11185"/>
                  <a:pt x="280988" y="20974"/>
                </a:cubicBezTo>
                <a:cubicBezTo>
                  <a:pt x="246592" y="30763"/>
                  <a:pt x="187325" y="53782"/>
                  <a:pt x="171450" y="59074"/>
                </a:cubicBezTo>
                <a:cubicBezTo>
                  <a:pt x="155575" y="64366"/>
                  <a:pt x="176213" y="56163"/>
                  <a:pt x="185738" y="52724"/>
                </a:cubicBezTo>
                <a:cubicBezTo>
                  <a:pt x="195263" y="49284"/>
                  <a:pt x="238919" y="37908"/>
                  <a:pt x="228600" y="38437"/>
                </a:cubicBezTo>
                <a:cubicBezTo>
                  <a:pt x="218281" y="38966"/>
                  <a:pt x="161131" y="49814"/>
                  <a:pt x="123825" y="55899"/>
                </a:cubicBezTo>
                <a:lnTo>
                  <a:pt x="0" y="7336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1828D213-B9E3-47E2-986E-1FEA604F3D77}"/>
              </a:ext>
            </a:extLst>
          </p:cNvPr>
          <p:cNvSpPr/>
          <p:nvPr/>
        </p:nvSpPr>
        <p:spPr>
          <a:xfrm>
            <a:off x="9219790" y="4298516"/>
            <a:ext cx="86162" cy="656021"/>
          </a:xfrm>
          <a:custGeom>
            <a:avLst/>
            <a:gdLst>
              <a:gd name="connsiteX0" fmla="*/ 86135 w 86162"/>
              <a:gd name="connsiteY0" fmla="*/ 434 h 656021"/>
              <a:gd name="connsiteX1" fmla="*/ 33748 w 86162"/>
              <a:gd name="connsiteY1" fmla="*/ 187759 h 656021"/>
              <a:gd name="connsiteX2" fmla="*/ 46448 w 86162"/>
              <a:gd name="connsiteY2" fmla="*/ 424297 h 656021"/>
              <a:gd name="connsiteX3" fmla="*/ 8348 w 86162"/>
              <a:gd name="connsiteY3" fmla="*/ 225859 h 656021"/>
              <a:gd name="connsiteX4" fmla="*/ 25810 w 86162"/>
              <a:gd name="connsiteY4" fmla="*/ 321109 h 656021"/>
              <a:gd name="connsiteX5" fmla="*/ 65498 w 86162"/>
              <a:gd name="connsiteY5" fmla="*/ 646547 h 656021"/>
              <a:gd name="connsiteX6" fmla="*/ 44860 w 86162"/>
              <a:gd name="connsiteY6" fmla="*/ 538597 h 656021"/>
              <a:gd name="connsiteX7" fmla="*/ 410 w 86162"/>
              <a:gd name="connsiteY7" fmla="*/ 229034 h 656021"/>
              <a:gd name="connsiteX8" fmla="*/ 25810 w 86162"/>
              <a:gd name="connsiteY8" fmla="*/ 138547 h 656021"/>
              <a:gd name="connsiteX9" fmla="*/ 86135 w 86162"/>
              <a:gd name="connsiteY9" fmla="*/ 434 h 65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162" h="656021">
                <a:moveTo>
                  <a:pt x="86135" y="434"/>
                </a:moveTo>
                <a:cubicBezTo>
                  <a:pt x="87458" y="8636"/>
                  <a:pt x="40363" y="117115"/>
                  <a:pt x="33748" y="187759"/>
                </a:cubicBezTo>
                <a:cubicBezTo>
                  <a:pt x="27133" y="258403"/>
                  <a:pt x="50681" y="417947"/>
                  <a:pt x="46448" y="424297"/>
                </a:cubicBezTo>
                <a:cubicBezTo>
                  <a:pt x="42215" y="430647"/>
                  <a:pt x="11788" y="243057"/>
                  <a:pt x="8348" y="225859"/>
                </a:cubicBezTo>
                <a:cubicBezTo>
                  <a:pt x="4908" y="208661"/>
                  <a:pt x="16285" y="250994"/>
                  <a:pt x="25810" y="321109"/>
                </a:cubicBezTo>
                <a:cubicBezTo>
                  <a:pt x="35335" y="391224"/>
                  <a:pt x="62323" y="610299"/>
                  <a:pt x="65498" y="646547"/>
                </a:cubicBezTo>
                <a:cubicBezTo>
                  <a:pt x="68673" y="682795"/>
                  <a:pt x="55708" y="608182"/>
                  <a:pt x="44860" y="538597"/>
                </a:cubicBezTo>
                <a:cubicBezTo>
                  <a:pt x="34012" y="469012"/>
                  <a:pt x="3585" y="295709"/>
                  <a:pt x="410" y="229034"/>
                </a:cubicBezTo>
                <a:cubicBezTo>
                  <a:pt x="-2765" y="162359"/>
                  <a:pt x="13110" y="174530"/>
                  <a:pt x="25810" y="138547"/>
                </a:cubicBezTo>
                <a:cubicBezTo>
                  <a:pt x="38510" y="102564"/>
                  <a:pt x="84812" y="-7768"/>
                  <a:pt x="86135" y="43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360C2362-EC2E-40B6-B861-973D87007E6A}"/>
              </a:ext>
            </a:extLst>
          </p:cNvPr>
          <p:cNvSpPr/>
          <p:nvPr/>
        </p:nvSpPr>
        <p:spPr>
          <a:xfrm>
            <a:off x="9072031" y="4334534"/>
            <a:ext cx="81494" cy="614658"/>
          </a:xfrm>
          <a:custGeom>
            <a:avLst/>
            <a:gdLst>
              <a:gd name="connsiteX0" fmla="*/ 532 w 81494"/>
              <a:gd name="connsiteY0" fmla="*/ 5691 h 614658"/>
              <a:gd name="connsiteX1" fmla="*/ 81494 w 81494"/>
              <a:gd name="connsiteY1" fmla="*/ 289854 h 614658"/>
              <a:gd name="connsiteX2" fmla="*/ 2119 w 81494"/>
              <a:gd name="connsiteY2" fmla="*/ 613704 h 614658"/>
              <a:gd name="connsiteX3" fmla="*/ 48157 w 81494"/>
              <a:gd name="connsiteY3" fmla="*/ 389866 h 614658"/>
              <a:gd name="connsiteX4" fmla="*/ 52919 w 81494"/>
              <a:gd name="connsiteY4" fmla="*/ 410504 h 614658"/>
              <a:gd name="connsiteX5" fmla="*/ 78319 w 81494"/>
              <a:gd name="connsiteY5" fmla="*/ 293029 h 614658"/>
              <a:gd name="connsiteX6" fmla="*/ 68794 w 81494"/>
              <a:gd name="connsiteY6" fmla="*/ 293029 h 614658"/>
              <a:gd name="connsiteX7" fmla="*/ 60857 w 81494"/>
              <a:gd name="connsiteY7" fmla="*/ 177141 h 614658"/>
              <a:gd name="connsiteX8" fmla="*/ 46569 w 81494"/>
              <a:gd name="connsiteY8" fmla="*/ 104116 h 614658"/>
              <a:gd name="connsiteX9" fmla="*/ 532 w 81494"/>
              <a:gd name="connsiteY9" fmla="*/ 5691 h 614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1494" h="614658">
                <a:moveTo>
                  <a:pt x="532" y="5691"/>
                </a:moveTo>
                <a:cubicBezTo>
                  <a:pt x="6353" y="36647"/>
                  <a:pt x="81230" y="188519"/>
                  <a:pt x="81494" y="289854"/>
                </a:cubicBezTo>
                <a:cubicBezTo>
                  <a:pt x="81758" y="391189"/>
                  <a:pt x="7675" y="597035"/>
                  <a:pt x="2119" y="613704"/>
                </a:cubicBezTo>
                <a:cubicBezTo>
                  <a:pt x="-3437" y="630373"/>
                  <a:pt x="39690" y="423733"/>
                  <a:pt x="48157" y="389866"/>
                </a:cubicBezTo>
                <a:cubicBezTo>
                  <a:pt x="56624" y="355999"/>
                  <a:pt x="47892" y="426643"/>
                  <a:pt x="52919" y="410504"/>
                </a:cubicBezTo>
                <a:cubicBezTo>
                  <a:pt x="57946" y="394365"/>
                  <a:pt x="75673" y="312608"/>
                  <a:pt x="78319" y="293029"/>
                </a:cubicBezTo>
                <a:cubicBezTo>
                  <a:pt x="80965" y="273450"/>
                  <a:pt x="71704" y="312344"/>
                  <a:pt x="68794" y="293029"/>
                </a:cubicBezTo>
                <a:cubicBezTo>
                  <a:pt x="65884" y="273714"/>
                  <a:pt x="64561" y="208626"/>
                  <a:pt x="60857" y="177141"/>
                </a:cubicBezTo>
                <a:cubicBezTo>
                  <a:pt x="57153" y="145656"/>
                  <a:pt x="54771" y="129251"/>
                  <a:pt x="46569" y="104116"/>
                </a:cubicBezTo>
                <a:cubicBezTo>
                  <a:pt x="38367" y="78981"/>
                  <a:pt x="-5289" y="-25265"/>
                  <a:pt x="532" y="569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5039749F-B132-4847-A359-A1F9E21C5BE4}"/>
              </a:ext>
            </a:extLst>
          </p:cNvPr>
          <p:cNvSpPr/>
          <p:nvPr/>
        </p:nvSpPr>
        <p:spPr>
          <a:xfrm>
            <a:off x="9356649" y="4866939"/>
            <a:ext cx="50230" cy="413253"/>
          </a:xfrm>
          <a:custGeom>
            <a:avLst/>
            <a:gdLst>
              <a:gd name="connsiteX0" fmla="*/ 76 w 50230"/>
              <a:gd name="connsiteY0" fmla="*/ 336 h 413253"/>
              <a:gd name="connsiteX1" fmla="*/ 46114 w 50230"/>
              <a:gd name="connsiteY1" fmla="*/ 152736 h 413253"/>
              <a:gd name="connsiteX2" fmla="*/ 47701 w 50230"/>
              <a:gd name="connsiteY2" fmla="*/ 98761 h 413253"/>
              <a:gd name="connsiteX3" fmla="*/ 47701 w 50230"/>
              <a:gd name="connsiteY3" fmla="*/ 216236 h 413253"/>
              <a:gd name="connsiteX4" fmla="*/ 14364 w 50230"/>
              <a:gd name="connsiteY4" fmla="*/ 357524 h 413253"/>
              <a:gd name="connsiteX5" fmla="*/ 6426 w 50230"/>
              <a:gd name="connsiteY5" fmla="*/ 411499 h 413253"/>
              <a:gd name="connsiteX6" fmla="*/ 19126 w 50230"/>
              <a:gd name="connsiteY6" fmla="*/ 379749 h 413253"/>
              <a:gd name="connsiteX7" fmla="*/ 8014 w 50230"/>
              <a:gd name="connsiteY7" fmla="*/ 413086 h 413253"/>
              <a:gd name="connsiteX8" fmla="*/ 30239 w 50230"/>
              <a:gd name="connsiteY8" fmla="*/ 362286 h 413253"/>
              <a:gd name="connsiteX9" fmla="*/ 39764 w 50230"/>
              <a:gd name="connsiteY9" fmla="*/ 297199 h 413253"/>
              <a:gd name="connsiteX10" fmla="*/ 35001 w 50230"/>
              <a:gd name="connsiteY10" fmla="*/ 201949 h 413253"/>
              <a:gd name="connsiteX11" fmla="*/ 76 w 50230"/>
              <a:gd name="connsiteY11" fmla="*/ 336 h 413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230" h="413253">
                <a:moveTo>
                  <a:pt x="76" y="336"/>
                </a:moveTo>
                <a:cubicBezTo>
                  <a:pt x="1928" y="-7866"/>
                  <a:pt x="38177" y="136332"/>
                  <a:pt x="46114" y="152736"/>
                </a:cubicBezTo>
                <a:cubicBezTo>
                  <a:pt x="54052" y="169140"/>
                  <a:pt x="47436" y="88178"/>
                  <a:pt x="47701" y="98761"/>
                </a:cubicBezTo>
                <a:cubicBezTo>
                  <a:pt x="47966" y="109344"/>
                  <a:pt x="53257" y="173109"/>
                  <a:pt x="47701" y="216236"/>
                </a:cubicBezTo>
                <a:cubicBezTo>
                  <a:pt x="42145" y="259363"/>
                  <a:pt x="21243" y="324980"/>
                  <a:pt x="14364" y="357524"/>
                </a:cubicBezTo>
                <a:cubicBezTo>
                  <a:pt x="7485" y="390068"/>
                  <a:pt x="5632" y="407795"/>
                  <a:pt x="6426" y="411499"/>
                </a:cubicBezTo>
                <a:cubicBezTo>
                  <a:pt x="7220" y="415203"/>
                  <a:pt x="18861" y="379485"/>
                  <a:pt x="19126" y="379749"/>
                </a:cubicBezTo>
                <a:cubicBezTo>
                  <a:pt x="19391" y="380013"/>
                  <a:pt x="6162" y="415996"/>
                  <a:pt x="8014" y="413086"/>
                </a:cubicBezTo>
                <a:cubicBezTo>
                  <a:pt x="9866" y="410176"/>
                  <a:pt x="24947" y="381600"/>
                  <a:pt x="30239" y="362286"/>
                </a:cubicBezTo>
                <a:cubicBezTo>
                  <a:pt x="35531" y="342972"/>
                  <a:pt x="38970" y="323922"/>
                  <a:pt x="39764" y="297199"/>
                </a:cubicBezTo>
                <a:cubicBezTo>
                  <a:pt x="40558" y="270476"/>
                  <a:pt x="39499" y="246928"/>
                  <a:pt x="35001" y="201949"/>
                </a:cubicBezTo>
                <a:cubicBezTo>
                  <a:pt x="30503" y="156970"/>
                  <a:pt x="-1776" y="8538"/>
                  <a:pt x="76" y="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7B4DC674-D278-4133-BAE2-AA8B6E68F6D1}"/>
              </a:ext>
            </a:extLst>
          </p:cNvPr>
          <p:cNvSpPr/>
          <p:nvPr/>
        </p:nvSpPr>
        <p:spPr>
          <a:xfrm>
            <a:off x="8969278" y="5039891"/>
            <a:ext cx="247755" cy="259197"/>
          </a:xfrm>
          <a:custGeom>
            <a:avLst/>
            <a:gdLst>
              <a:gd name="connsiteX0" fmla="*/ 100110 w 247755"/>
              <a:gd name="connsiteY0" fmla="*/ 422 h 259197"/>
              <a:gd name="connsiteX1" fmla="*/ 1685 w 247755"/>
              <a:gd name="connsiteY1" fmla="*/ 146472 h 259197"/>
              <a:gd name="connsiteX2" fmla="*/ 44547 w 247755"/>
              <a:gd name="connsiteY2" fmla="*/ 140122 h 259197"/>
              <a:gd name="connsiteX3" fmla="*/ 128685 w 247755"/>
              <a:gd name="connsiteY3" fmla="*/ 178222 h 259197"/>
              <a:gd name="connsiteX4" fmla="*/ 247747 w 247755"/>
              <a:gd name="connsiteY4" fmla="*/ 259184 h 259197"/>
              <a:gd name="connsiteX5" fmla="*/ 135035 w 247755"/>
              <a:gd name="connsiteY5" fmla="*/ 171872 h 259197"/>
              <a:gd name="connsiteX6" fmla="*/ 136622 w 247755"/>
              <a:gd name="connsiteY6" fmla="*/ 171872 h 259197"/>
              <a:gd name="connsiteX7" fmla="*/ 30260 w 247755"/>
              <a:gd name="connsiteY7" fmla="*/ 130597 h 259197"/>
              <a:gd name="connsiteX8" fmla="*/ 55660 w 247755"/>
              <a:gd name="connsiteY8" fmla="*/ 102022 h 259197"/>
              <a:gd name="connsiteX9" fmla="*/ 100110 w 247755"/>
              <a:gd name="connsiteY9" fmla="*/ 422 h 259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755" h="259197">
                <a:moveTo>
                  <a:pt x="100110" y="422"/>
                </a:moveTo>
                <a:cubicBezTo>
                  <a:pt x="91114" y="7830"/>
                  <a:pt x="10945" y="123189"/>
                  <a:pt x="1685" y="146472"/>
                </a:cubicBezTo>
                <a:cubicBezTo>
                  <a:pt x="-7575" y="169755"/>
                  <a:pt x="23381" y="134830"/>
                  <a:pt x="44547" y="140122"/>
                </a:cubicBezTo>
                <a:cubicBezTo>
                  <a:pt x="65713" y="145414"/>
                  <a:pt x="94818" y="158378"/>
                  <a:pt x="128685" y="178222"/>
                </a:cubicBezTo>
                <a:cubicBezTo>
                  <a:pt x="162552" y="198066"/>
                  <a:pt x="246689" y="260242"/>
                  <a:pt x="247747" y="259184"/>
                </a:cubicBezTo>
                <a:cubicBezTo>
                  <a:pt x="248805" y="258126"/>
                  <a:pt x="153556" y="186424"/>
                  <a:pt x="135035" y="171872"/>
                </a:cubicBezTo>
                <a:cubicBezTo>
                  <a:pt x="116514" y="157320"/>
                  <a:pt x="136622" y="171872"/>
                  <a:pt x="136622" y="171872"/>
                </a:cubicBezTo>
                <a:cubicBezTo>
                  <a:pt x="119160" y="164993"/>
                  <a:pt x="43754" y="142239"/>
                  <a:pt x="30260" y="130597"/>
                </a:cubicBezTo>
                <a:cubicBezTo>
                  <a:pt x="16766" y="118955"/>
                  <a:pt x="44283" y="118691"/>
                  <a:pt x="55660" y="102022"/>
                </a:cubicBezTo>
                <a:cubicBezTo>
                  <a:pt x="67037" y="85353"/>
                  <a:pt x="109106" y="-6986"/>
                  <a:pt x="100110" y="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4AC92C52-BE47-4085-A258-C591B8B6E040}"/>
              </a:ext>
            </a:extLst>
          </p:cNvPr>
          <p:cNvSpPr/>
          <p:nvPr/>
        </p:nvSpPr>
        <p:spPr>
          <a:xfrm>
            <a:off x="9261070" y="5054306"/>
            <a:ext cx="76688" cy="218769"/>
          </a:xfrm>
          <a:custGeom>
            <a:avLst/>
            <a:gdLst>
              <a:gd name="connsiteX0" fmla="*/ 46443 w 76688"/>
              <a:gd name="connsiteY0" fmla="*/ 294 h 218769"/>
              <a:gd name="connsiteX1" fmla="*/ 76605 w 76688"/>
              <a:gd name="connsiteY1" fmla="*/ 154282 h 218769"/>
              <a:gd name="connsiteX2" fmla="*/ 35330 w 76688"/>
              <a:gd name="connsiteY2" fmla="*/ 187619 h 218769"/>
              <a:gd name="connsiteX3" fmla="*/ 405 w 76688"/>
              <a:gd name="connsiteY3" fmla="*/ 217782 h 218769"/>
              <a:gd name="connsiteX4" fmla="*/ 59143 w 76688"/>
              <a:gd name="connsiteY4" fmla="*/ 149519 h 218769"/>
              <a:gd name="connsiteX5" fmla="*/ 60730 w 76688"/>
              <a:gd name="connsiteY5" fmla="*/ 116182 h 218769"/>
              <a:gd name="connsiteX6" fmla="*/ 46443 w 76688"/>
              <a:gd name="connsiteY6" fmla="*/ 294 h 218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688" h="218769">
                <a:moveTo>
                  <a:pt x="46443" y="294"/>
                </a:moveTo>
                <a:cubicBezTo>
                  <a:pt x="49089" y="6644"/>
                  <a:pt x="78457" y="123061"/>
                  <a:pt x="76605" y="154282"/>
                </a:cubicBezTo>
                <a:cubicBezTo>
                  <a:pt x="74753" y="185503"/>
                  <a:pt x="48030" y="177036"/>
                  <a:pt x="35330" y="187619"/>
                </a:cubicBezTo>
                <a:cubicBezTo>
                  <a:pt x="22630" y="198202"/>
                  <a:pt x="-3564" y="224132"/>
                  <a:pt x="405" y="217782"/>
                </a:cubicBezTo>
                <a:cubicBezTo>
                  <a:pt x="4374" y="211432"/>
                  <a:pt x="49089" y="166452"/>
                  <a:pt x="59143" y="149519"/>
                </a:cubicBezTo>
                <a:cubicBezTo>
                  <a:pt x="69197" y="132586"/>
                  <a:pt x="61788" y="140259"/>
                  <a:pt x="60730" y="116182"/>
                </a:cubicBezTo>
                <a:cubicBezTo>
                  <a:pt x="59672" y="92105"/>
                  <a:pt x="43797" y="-6056"/>
                  <a:pt x="46443" y="2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58FC603F-07EF-4341-8CEC-C0CAC839AA70}"/>
              </a:ext>
            </a:extLst>
          </p:cNvPr>
          <p:cNvSpPr/>
          <p:nvPr/>
        </p:nvSpPr>
        <p:spPr>
          <a:xfrm>
            <a:off x="8627886" y="4994275"/>
            <a:ext cx="184327" cy="298504"/>
          </a:xfrm>
          <a:custGeom>
            <a:avLst/>
            <a:gdLst>
              <a:gd name="connsiteX0" fmla="*/ 184327 w 184327"/>
              <a:gd name="connsiteY0" fmla="*/ 0 h 298504"/>
              <a:gd name="connsiteX1" fmla="*/ 12877 w 184327"/>
              <a:gd name="connsiteY1" fmla="*/ 165100 h 298504"/>
              <a:gd name="connsiteX2" fmla="*/ 11289 w 184327"/>
              <a:gd name="connsiteY2" fmla="*/ 190500 h 298504"/>
              <a:gd name="connsiteX3" fmla="*/ 3352 w 184327"/>
              <a:gd name="connsiteY3" fmla="*/ 204788 h 298504"/>
              <a:gd name="connsiteX4" fmla="*/ 38277 w 184327"/>
              <a:gd name="connsiteY4" fmla="*/ 250825 h 298504"/>
              <a:gd name="connsiteX5" fmla="*/ 66852 w 184327"/>
              <a:gd name="connsiteY5" fmla="*/ 298450 h 298504"/>
              <a:gd name="connsiteX6" fmla="*/ 39864 w 184327"/>
              <a:gd name="connsiteY6" fmla="*/ 241300 h 298504"/>
              <a:gd name="connsiteX7" fmla="*/ 28752 w 184327"/>
              <a:gd name="connsiteY7" fmla="*/ 185738 h 298504"/>
              <a:gd name="connsiteX8" fmla="*/ 49389 w 184327"/>
              <a:gd name="connsiteY8" fmla="*/ 152400 h 298504"/>
              <a:gd name="connsiteX9" fmla="*/ 100189 w 184327"/>
              <a:gd name="connsiteY9" fmla="*/ 90488 h 298504"/>
              <a:gd name="connsiteX10" fmla="*/ 184327 w 184327"/>
              <a:gd name="connsiteY10" fmla="*/ 0 h 298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4327" h="298504">
                <a:moveTo>
                  <a:pt x="184327" y="0"/>
                </a:moveTo>
                <a:cubicBezTo>
                  <a:pt x="113022" y="66675"/>
                  <a:pt x="41717" y="133350"/>
                  <a:pt x="12877" y="165100"/>
                </a:cubicBezTo>
                <a:cubicBezTo>
                  <a:pt x="-15963" y="196850"/>
                  <a:pt x="12876" y="183885"/>
                  <a:pt x="11289" y="190500"/>
                </a:cubicBezTo>
                <a:cubicBezTo>
                  <a:pt x="9702" y="197115"/>
                  <a:pt x="-1146" y="194734"/>
                  <a:pt x="3352" y="204788"/>
                </a:cubicBezTo>
                <a:cubicBezTo>
                  <a:pt x="7850" y="214842"/>
                  <a:pt x="27694" y="235215"/>
                  <a:pt x="38277" y="250825"/>
                </a:cubicBezTo>
                <a:cubicBezTo>
                  <a:pt x="48860" y="266435"/>
                  <a:pt x="66588" y="300037"/>
                  <a:pt x="66852" y="298450"/>
                </a:cubicBezTo>
                <a:cubicBezTo>
                  <a:pt x="67116" y="296863"/>
                  <a:pt x="46214" y="260085"/>
                  <a:pt x="39864" y="241300"/>
                </a:cubicBezTo>
                <a:cubicBezTo>
                  <a:pt x="33514" y="222515"/>
                  <a:pt x="27165" y="200555"/>
                  <a:pt x="28752" y="185738"/>
                </a:cubicBezTo>
                <a:cubicBezTo>
                  <a:pt x="30339" y="170921"/>
                  <a:pt x="37483" y="168275"/>
                  <a:pt x="49389" y="152400"/>
                </a:cubicBezTo>
                <a:cubicBezTo>
                  <a:pt x="61295" y="136525"/>
                  <a:pt x="100189" y="90488"/>
                  <a:pt x="100189" y="90488"/>
                </a:cubicBezTo>
                <a:lnTo>
                  <a:pt x="184327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28CFACD1-BAF6-4571-91C1-937F2744EEAF}"/>
              </a:ext>
            </a:extLst>
          </p:cNvPr>
          <p:cNvSpPr/>
          <p:nvPr/>
        </p:nvSpPr>
        <p:spPr>
          <a:xfrm>
            <a:off x="8806413" y="5274567"/>
            <a:ext cx="272766" cy="91186"/>
          </a:xfrm>
          <a:custGeom>
            <a:avLst/>
            <a:gdLst>
              <a:gd name="connsiteX0" fmla="*/ 1037 w 272766"/>
              <a:gd name="connsiteY0" fmla="*/ 10221 h 91186"/>
              <a:gd name="connsiteX1" fmla="*/ 183600 w 272766"/>
              <a:gd name="connsiteY1" fmla="*/ 26096 h 91186"/>
              <a:gd name="connsiteX2" fmla="*/ 272500 w 272766"/>
              <a:gd name="connsiteY2" fmla="*/ 91183 h 91186"/>
              <a:gd name="connsiteX3" fmla="*/ 209000 w 272766"/>
              <a:gd name="connsiteY3" fmla="*/ 22921 h 91186"/>
              <a:gd name="connsiteX4" fmla="*/ 150262 w 272766"/>
              <a:gd name="connsiteY4" fmla="*/ 2283 h 91186"/>
              <a:gd name="connsiteX5" fmla="*/ 110575 w 272766"/>
              <a:gd name="connsiteY5" fmla="*/ 696 h 91186"/>
              <a:gd name="connsiteX6" fmla="*/ 1037 w 272766"/>
              <a:gd name="connsiteY6" fmla="*/ 10221 h 9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766" h="91186">
                <a:moveTo>
                  <a:pt x="1037" y="10221"/>
                </a:moveTo>
                <a:cubicBezTo>
                  <a:pt x="13208" y="14454"/>
                  <a:pt x="138356" y="12602"/>
                  <a:pt x="183600" y="26096"/>
                </a:cubicBezTo>
                <a:cubicBezTo>
                  <a:pt x="228844" y="39590"/>
                  <a:pt x="268267" y="91712"/>
                  <a:pt x="272500" y="91183"/>
                </a:cubicBezTo>
                <a:cubicBezTo>
                  <a:pt x="276733" y="90654"/>
                  <a:pt x="229373" y="37738"/>
                  <a:pt x="209000" y="22921"/>
                </a:cubicBezTo>
                <a:cubicBezTo>
                  <a:pt x="188627" y="8104"/>
                  <a:pt x="166666" y="5987"/>
                  <a:pt x="150262" y="2283"/>
                </a:cubicBezTo>
                <a:cubicBezTo>
                  <a:pt x="133858" y="-1421"/>
                  <a:pt x="133858" y="431"/>
                  <a:pt x="110575" y="696"/>
                </a:cubicBezTo>
                <a:cubicBezTo>
                  <a:pt x="87292" y="961"/>
                  <a:pt x="-11134" y="5988"/>
                  <a:pt x="1037" y="10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961B727F-D919-4D1C-9FA0-B4E7D6C828FC}"/>
              </a:ext>
            </a:extLst>
          </p:cNvPr>
          <p:cNvSpPr/>
          <p:nvPr/>
        </p:nvSpPr>
        <p:spPr>
          <a:xfrm>
            <a:off x="9156700" y="5301905"/>
            <a:ext cx="185778" cy="80520"/>
          </a:xfrm>
          <a:custGeom>
            <a:avLst/>
            <a:gdLst>
              <a:gd name="connsiteX0" fmla="*/ 185738 w 185778"/>
              <a:gd name="connsiteY0" fmla="*/ 345 h 80520"/>
              <a:gd name="connsiteX1" fmla="*/ 117475 w 185778"/>
              <a:gd name="connsiteY1" fmla="*/ 71783 h 80520"/>
              <a:gd name="connsiteX2" fmla="*/ 88900 w 185778"/>
              <a:gd name="connsiteY2" fmla="*/ 76545 h 80520"/>
              <a:gd name="connsiteX3" fmla="*/ 33338 w 185778"/>
              <a:gd name="connsiteY3" fmla="*/ 46383 h 80520"/>
              <a:gd name="connsiteX4" fmla="*/ 0 w 185778"/>
              <a:gd name="connsiteY4" fmla="*/ 32095 h 80520"/>
              <a:gd name="connsiteX5" fmla="*/ 90488 w 185778"/>
              <a:gd name="connsiteY5" fmla="*/ 70195 h 80520"/>
              <a:gd name="connsiteX6" fmla="*/ 127000 w 185778"/>
              <a:gd name="connsiteY6" fmla="*/ 44795 h 80520"/>
              <a:gd name="connsiteX7" fmla="*/ 185738 w 185778"/>
              <a:gd name="connsiteY7" fmla="*/ 345 h 80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778" h="80520">
                <a:moveTo>
                  <a:pt x="185738" y="345"/>
                </a:moveTo>
                <a:cubicBezTo>
                  <a:pt x="184150" y="4843"/>
                  <a:pt x="133615" y="59083"/>
                  <a:pt x="117475" y="71783"/>
                </a:cubicBezTo>
                <a:cubicBezTo>
                  <a:pt x="101335" y="84483"/>
                  <a:pt x="102923" y="80778"/>
                  <a:pt x="88900" y="76545"/>
                </a:cubicBezTo>
                <a:cubicBezTo>
                  <a:pt x="74877" y="72312"/>
                  <a:pt x="48155" y="53791"/>
                  <a:pt x="33338" y="46383"/>
                </a:cubicBezTo>
                <a:cubicBezTo>
                  <a:pt x="18521" y="38975"/>
                  <a:pt x="0" y="32095"/>
                  <a:pt x="0" y="32095"/>
                </a:cubicBezTo>
                <a:cubicBezTo>
                  <a:pt x="9525" y="36064"/>
                  <a:pt x="69321" y="68078"/>
                  <a:pt x="90488" y="70195"/>
                </a:cubicBezTo>
                <a:cubicBezTo>
                  <a:pt x="111655" y="72312"/>
                  <a:pt x="111919" y="52997"/>
                  <a:pt x="127000" y="44795"/>
                </a:cubicBezTo>
                <a:cubicBezTo>
                  <a:pt x="142081" y="36593"/>
                  <a:pt x="187326" y="-4153"/>
                  <a:pt x="185738" y="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42219353-D7AC-46C6-B3E0-F773150E9360}"/>
              </a:ext>
            </a:extLst>
          </p:cNvPr>
          <p:cNvSpPr/>
          <p:nvPr/>
        </p:nvSpPr>
        <p:spPr>
          <a:xfrm>
            <a:off x="9138472" y="5387940"/>
            <a:ext cx="108720" cy="16108"/>
          </a:xfrm>
          <a:custGeom>
            <a:avLst/>
            <a:gdLst>
              <a:gd name="connsiteX0" fmla="*/ 766 w 108720"/>
              <a:gd name="connsiteY0" fmla="*/ 14323 h 16108"/>
              <a:gd name="connsiteX1" fmla="*/ 107128 w 108720"/>
              <a:gd name="connsiteY1" fmla="*/ 14323 h 16108"/>
              <a:gd name="connsiteX2" fmla="*/ 61091 w 108720"/>
              <a:gd name="connsiteY2" fmla="*/ 35 h 16108"/>
              <a:gd name="connsiteX3" fmla="*/ 766 w 108720"/>
              <a:gd name="connsiteY3" fmla="*/ 14323 h 16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720" h="16108">
                <a:moveTo>
                  <a:pt x="766" y="14323"/>
                </a:moveTo>
                <a:cubicBezTo>
                  <a:pt x="8439" y="16704"/>
                  <a:pt x="97074" y="16704"/>
                  <a:pt x="107128" y="14323"/>
                </a:cubicBezTo>
                <a:cubicBezTo>
                  <a:pt x="117182" y="11942"/>
                  <a:pt x="76966" y="829"/>
                  <a:pt x="61091" y="35"/>
                </a:cubicBezTo>
                <a:cubicBezTo>
                  <a:pt x="45216" y="-759"/>
                  <a:pt x="-6907" y="11942"/>
                  <a:pt x="766" y="14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5A320A78-DFCE-4D97-9FA6-2B57EF618390}"/>
              </a:ext>
            </a:extLst>
          </p:cNvPr>
          <p:cNvSpPr/>
          <p:nvPr/>
        </p:nvSpPr>
        <p:spPr>
          <a:xfrm>
            <a:off x="9033147" y="5499038"/>
            <a:ext cx="78101" cy="179776"/>
          </a:xfrm>
          <a:custGeom>
            <a:avLst/>
            <a:gdLst>
              <a:gd name="connsiteX0" fmla="*/ 4491 w 78101"/>
              <a:gd name="connsiteY0" fmla="*/ 62 h 179776"/>
              <a:gd name="connsiteX1" fmla="*/ 4491 w 78101"/>
              <a:gd name="connsiteY1" fmla="*/ 90550 h 179776"/>
              <a:gd name="connsiteX2" fmla="*/ 60053 w 78101"/>
              <a:gd name="connsiteY2" fmla="*/ 136587 h 179776"/>
              <a:gd name="connsiteX3" fmla="*/ 23541 w 78101"/>
              <a:gd name="connsiteY3" fmla="*/ 179450 h 179776"/>
              <a:gd name="connsiteX4" fmla="*/ 55291 w 78101"/>
              <a:gd name="connsiteY4" fmla="*/ 155637 h 179776"/>
              <a:gd name="connsiteX5" fmla="*/ 77516 w 78101"/>
              <a:gd name="connsiteY5" fmla="*/ 142937 h 179776"/>
              <a:gd name="connsiteX6" fmla="*/ 31478 w 78101"/>
              <a:gd name="connsiteY6" fmla="*/ 100075 h 179776"/>
              <a:gd name="connsiteX7" fmla="*/ 14016 w 78101"/>
              <a:gd name="connsiteY7" fmla="*/ 76262 h 179776"/>
              <a:gd name="connsiteX8" fmla="*/ 4491 w 78101"/>
              <a:gd name="connsiteY8" fmla="*/ 62 h 17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101" h="179776">
                <a:moveTo>
                  <a:pt x="4491" y="62"/>
                </a:moveTo>
                <a:cubicBezTo>
                  <a:pt x="2904" y="2443"/>
                  <a:pt x="-4769" y="67796"/>
                  <a:pt x="4491" y="90550"/>
                </a:cubicBezTo>
                <a:cubicBezTo>
                  <a:pt x="13751" y="113304"/>
                  <a:pt x="56878" y="121770"/>
                  <a:pt x="60053" y="136587"/>
                </a:cubicBezTo>
                <a:cubicBezTo>
                  <a:pt x="63228" y="151404"/>
                  <a:pt x="24335" y="176275"/>
                  <a:pt x="23541" y="179450"/>
                </a:cubicBezTo>
                <a:cubicBezTo>
                  <a:pt x="22747" y="182625"/>
                  <a:pt x="46295" y="161722"/>
                  <a:pt x="55291" y="155637"/>
                </a:cubicBezTo>
                <a:cubicBezTo>
                  <a:pt x="64287" y="149552"/>
                  <a:pt x="81485" y="152197"/>
                  <a:pt x="77516" y="142937"/>
                </a:cubicBezTo>
                <a:cubicBezTo>
                  <a:pt x="73547" y="133677"/>
                  <a:pt x="42061" y="111187"/>
                  <a:pt x="31478" y="100075"/>
                </a:cubicBezTo>
                <a:cubicBezTo>
                  <a:pt x="20895" y="88963"/>
                  <a:pt x="18514" y="88433"/>
                  <a:pt x="14016" y="76262"/>
                </a:cubicBezTo>
                <a:cubicBezTo>
                  <a:pt x="9518" y="64091"/>
                  <a:pt x="6078" y="-2319"/>
                  <a:pt x="4491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EAA52CCE-56A9-4973-A15C-7C08361FE172}"/>
              </a:ext>
            </a:extLst>
          </p:cNvPr>
          <p:cNvSpPr/>
          <p:nvPr/>
        </p:nvSpPr>
        <p:spPr>
          <a:xfrm>
            <a:off x="8893175" y="5482774"/>
            <a:ext cx="81370" cy="189531"/>
          </a:xfrm>
          <a:custGeom>
            <a:avLst/>
            <a:gdLst>
              <a:gd name="connsiteX0" fmla="*/ 80963 w 81370"/>
              <a:gd name="connsiteY0" fmla="*/ 451 h 189531"/>
              <a:gd name="connsiteX1" fmla="*/ 0 w 81370"/>
              <a:gd name="connsiteY1" fmla="*/ 121101 h 189531"/>
              <a:gd name="connsiteX2" fmla="*/ 79375 w 81370"/>
              <a:gd name="connsiteY2" fmla="*/ 189364 h 189531"/>
              <a:gd name="connsiteX3" fmla="*/ 17463 w 81370"/>
              <a:gd name="connsiteY3" fmla="*/ 138564 h 189531"/>
              <a:gd name="connsiteX4" fmla="*/ 31750 w 81370"/>
              <a:gd name="connsiteY4" fmla="*/ 81414 h 189531"/>
              <a:gd name="connsiteX5" fmla="*/ 80963 w 81370"/>
              <a:gd name="connsiteY5" fmla="*/ 451 h 189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370" h="189531">
                <a:moveTo>
                  <a:pt x="80963" y="451"/>
                </a:moveTo>
                <a:cubicBezTo>
                  <a:pt x="75671" y="7065"/>
                  <a:pt x="265" y="89616"/>
                  <a:pt x="0" y="121101"/>
                </a:cubicBezTo>
                <a:cubicBezTo>
                  <a:pt x="-265" y="152586"/>
                  <a:pt x="76465" y="186454"/>
                  <a:pt x="79375" y="189364"/>
                </a:cubicBezTo>
                <a:cubicBezTo>
                  <a:pt x="82285" y="192274"/>
                  <a:pt x="25400" y="156556"/>
                  <a:pt x="17463" y="138564"/>
                </a:cubicBezTo>
                <a:cubicBezTo>
                  <a:pt x="9525" y="120572"/>
                  <a:pt x="25135" y="100993"/>
                  <a:pt x="31750" y="81414"/>
                </a:cubicBezTo>
                <a:cubicBezTo>
                  <a:pt x="38365" y="61835"/>
                  <a:pt x="86255" y="-6163"/>
                  <a:pt x="80963" y="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ACD8E741-5121-4AE7-AA74-8C04666EEDDA}"/>
              </a:ext>
            </a:extLst>
          </p:cNvPr>
          <p:cNvSpPr/>
          <p:nvPr/>
        </p:nvSpPr>
        <p:spPr>
          <a:xfrm>
            <a:off x="9067799" y="4073781"/>
            <a:ext cx="91501" cy="210354"/>
          </a:xfrm>
          <a:custGeom>
            <a:avLst/>
            <a:gdLst>
              <a:gd name="connsiteX0" fmla="*/ 1 w 91501"/>
              <a:gd name="connsiteY0" fmla="*/ 802 h 210354"/>
              <a:gd name="connsiteX1" fmla="*/ 61384 w 91501"/>
              <a:gd name="connsiteY1" fmla="*/ 148969 h 210354"/>
              <a:gd name="connsiteX2" fmla="*/ 91018 w 91501"/>
              <a:gd name="connsiteY2" fmla="*/ 210352 h 210354"/>
              <a:gd name="connsiteX3" fmla="*/ 78318 w 91501"/>
              <a:gd name="connsiteY3" fmla="*/ 151086 h 210354"/>
              <a:gd name="connsiteX4" fmla="*/ 59268 w 91501"/>
              <a:gd name="connsiteY4" fmla="*/ 91819 h 210354"/>
              <a:gd name="connsiteX5" fmla="*/ 1 w 91501"/>
              <a:gd name="connsiteY5" fmla="*/ 802 h 210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1" h="210354">
                <a:moveTo>
                  <a:pt x="1" y="802"/>
                </a:moveTo>
                <a:cubicBezTo>
                  <a:pt x="354" y="10327"/>
                  <a:pt x="46215" y="114044"/>
                  <a:pt x="61384" y="148969"/>
                </a:cubicBezTo>
                <a:cubicBezTo>
                  <a:pt x="76554" y="183894"/>
                  <a:pt x="88196" y="209999"/>
                  <a:pt x="91018" y="210352"/>
                </a:cubicBezTo>
                <a:cubicBezTo>
                  <a:pt x="93840" y="210705"/>
                  <a:pt x="83610" y="170841"/>
                  <a:pt x="78318" y="151086"/>
                </a:cubicBezTo>
                <a:cubicBezTo>
                  <a:pt x="73026" y="131331"/>
                  <a:pt x="69851" y="114397"/>
                  <a:pt x="59268" y="91819"/>
                </a:cubicBezTo>
                <a:cubicBezTo>
                  <a:pt x="48685" y="69241"/>
                  <a:pt x="-352" y="-8723"/>
                  <a:pt x="1" y="80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AD4C6A93-6ED0-4292-900D-E64962CD13E8}"/>
              </a:ext>
            </a:extLst>
          </p:cNvPr>
          <p:cNvSpPr/>
          <p:nvPr/>
        </p:nvSpPr>
        <p:spPr>
          <a:xfrm>
            <a:off x="9221555" y="4042529"/>
            <a:ext cx="191869" cy="274089"/>
          </a:xfrm>
          <a:custGeom>
            <a:avLst/>
            <a:gdLst>
              <a:gd name="connsiteX0" fmla="*/ 191262 w 191869"/>
              <a:gd name="connsiteY0" fmla="*/ 2421 h 274089"/>
              <a:gd name="connsiteX1" fmla="*/ 43095 w 191869"/>
              <a:gd name="connsiteY1" fmla="*/ 156938 h 274089"/>
              <a:gd name="connsiteX2" fmla="*/ 762 w 191869"/>
              <a:gd name="connsiteY2" fmla="*/ 273354 h 274089"/>
              <a:gd name="connsiteX3" fmla="*/ 17695 w 191869"/>
              <a:gd name="connsiteY3" fmla="*/ 203504 h 274089"/>
              <a:gd name="connsiteX4" fmla="*/ 40978 w 191869"/>
              <a:gd name="connsiteY4" fmla="*/ 142121 h 274089"/>
              <a:gd name="connsiteX5" fmla="*/ 76962 w 191869"/>
              <a:gd name="connsiteY5" fmla="*/ 131538 h 274089"/>
              <a:gd name="connsiteX6" fmla="*/ 96012 w 191869"/>
              <a:gd name="connsiteY6" fmla="*/ 65921 h 274089"/>
              <a:gd name="connsiteX7" fmla="*/ 191262 w 191869"/>
              <a:gd name="connsiteY7" fmla="*/ 2421 h 274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869" h="274089">
                <a:moveTo>
                  <a:pt x="191262" y="2421"/>
                </a:moveTo>
                <a:cubicBezTo>
                  <a:pt x="182443" y="17590"/>
                  <a:pt x="74845" y="111783"/>
                  <a:pt x="43095" y="156938"/>
                </a:cubicBezTo>
                <a:cubicBezTo>
                  <a:pt x="11345" y="202094"/>
                  <a:pt x="4995" y="265593"/>
                  <a:pt x="762" y="273354"/>
                </a:cubicBezTo>
                <a:cubicBezTo>
                  <a:pt x="-3471" y="281115"/>
                  <a:pt x="10992" y="225376"/>
                  <a:pt x="17695" y="203504"/>
                </a:cubicBezTo>
                <a:cubicBezTo>
                  <a:pt x="24398" y="181632"/>
                  <a:pt x="31100" y="154115"/>
                  <a:pt x="40978" y="142121"/>
                </a:cubicBezTo>
                <a:cubicBezTo>
                  <a:pt x="50856" y="130127"/>
                  <a:pt x="67790" y="144238"/>
                  <a:pt x="76962" y="131538"/>
                </a:cubicBezTo>
                <a:cubicBezTo>
                  <a:pt x="86134" y="118838"/>
                  <a:pt x="81901" y="84265"/>
                  <a:pt x="96012" y="65921"/>
                </a:cubicBezTo>
                <a:cubicBezTo>
                  <a:pt x="110123" y="47577"/>
                  <a:pt x="200081" y="-12748"/>
                  <a:pt x="191262" y="242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764389C1-8D4F-4448-BD14-5D3ACBCBDBC4}"/>
              </a:ext>
            </a:extLst>
          </p:cNvPr>
          <p:cNvSpPr/>
          <p:nvPr/>
        </p:nvSpPr>
        <p:spPr>
          <a:xfrm>
            <a:off x="8883033" y="4400547"/>
            <a:ext cx="157310" cy="435507"/>
          </a:xfrm>
          <a:custGeom>
            <a:avLst/>
            <a:gdLst>
              <a:gd name="connsiteX0" fmla="*/ 157250 w 157310"/>
              <a:gd name="connsiteY0" fmla="*/ 3 h 435507"/>
              <a:gd name="connsiteX1" fmla="*/ 117034 w 157310"/>
              <a:gd name="connsiteY1" fmla="*/ 156636 h 435507"/>
              <a:gd name="connsiteX2" fmla="*/ 129734 w 157310"/>
              <a:gd name="connsiteY2" fmla="*/ 234953 h 435507"/>
              <a:gd name="connsiteX3" fmla="*/ 2734 w 157310"/>
              <a:gd name="connsiteY3" fmla="*/ 431803 h 435507"/>
              <a:gd name="connsiteX4" fmla="*/ 49300 w 157310"/>
              <a:gd name="connsiteY4" fmla="*/ 357720 h 435507"/>
              <a:gd name="connsiteX5" fmla="*/ 127617 w 157310"/>
              <a:gd name="connsiteY5" fmla="*/ 283636 h 435507"/>
              <a:gd name="connsiteX6" fmla="*/ 106450 w 157310"/>
              <a:gd name="connsiteY6" fmla="*/ 213786 h 435507"/>
              <a:gd name="connsiteX7" fmla="*/ 106450 w 157310"/>
              <a:gd name="connsiteY7" fmla="*/ 160870 h 435507"/>
              <a:gd name="connsiteX8" fmla="*/ 157250 w 157310"/>
              <a:gd name="connsiteY8" fmla="*/ 3 h 4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7310" h="435507">
                <a:moveTo>
                  <a:pt x="157250" y="3"/>
                </a:moveTo>
                <a:cubicBezTo>
                  <a:pt x="159014" y="-703"/>
                  <a:pt x="121620" y="117478"/>
                  <a:pt x="117034" y="156636"/>
                </a:cubicBezTo>
                <a:cubicBezTo>
                  <a:pt x="112448" y="195794"/>
                  <a:pt x="148784" y="189092"/>
                  <a:pt x="129734" y="234953"/>
                </a:cubicBezTo>
                <a:cubicBezTo>
                  <a:pt x="110684" y="280814"/>
                  <a:pt x="16140" y="411342"/>
                  <a:pt x="2734" y="431803"/>
                </a:cubicBezTo>
                <a:cubicBezTo>
                  <a:pt x="-10672" y="452264"/>
                  <a:pt x="28486" y="382414"/>
                  <a:pt x="49300" y="357720"/>
                </a:cubicBezTo>
                <a:cubicBezTo>
                  <a:pt x="70114" y="333026"/>
                  <a:pt x="118092" y="307625"/>
                  <a:pt x="127617" y="283636"/>
                </a:cubicBezTo>
                <a:cubicBezTo>
                  <a:pt x="137142" y="259647"/>
                  <a:pt x="109978" y="234247"/>
                  <a:pt x="106450" y="213786"/>
                </a:cubicBezTo>
                <a:cubicBezTo>
                  <a:pt x="102922" y="193325"/>
                  <a:pt x="100100" y="191209"/>
                  <a:pt x="106450" y="160870"/>
                </a:cubicBezTo>
                <a:cubicBezTo>
                  <a:pt x="112800" y="130531"/>
                  <a:pt x="155486" y="709"/>
                  <a:pt x="157250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89EF227F-4B41-467F-BBDC-28CCE6231642}"/>
              </a:ext>
            </a:extLst>
          </p:cNvPr>
          <p:cNvSpPr/>
          <p:nvPr/>
        </p:nvSpPr>
        <p:spPr>
          <a:xfrm>
            <a:off x="8231532" y="5640911"/>
            <a:ext cx="772784" cy="95463"/>
          </a:xfrm>
          <a:custGeom>
            <a:avLst/>
            <a:gdLst>
              <a:gd name="connsiteX0" fmla="*/ 185 w 772784"/>
              <a:gd name="connsiteY0" fmla="*/ 6 h 95463"/>
              <a:gd name="connsiteX1" fmla="*/ 313451 w 772784"/>
              <a:gd name="connsiteY1" fmla="*/ 67739 h 95463"/>
              <a:gd name="connsiteX2" fmla="*/ 262651 w 772784"/>
              <a:gd name="connsiteY2" fmla="*/ 59272 h 95463"/>
              <a:gd name="connsiteX3" fmla="*/ 493368 w 772784"/>
              <a:gd name="connsiteY3" fmla="*/ 31756 h 95463"/>
              <a:gd name="connsiteX4" fmla="*/ 493368 w 772784"/>
              <a:gd name="connsiteY4" fmla="*/ 35989 h 95463"/>
              <a:gd name="connsiteX5" fmla="*/ 603435 w 772784"/>
              <a:gd name="connsiteY5" fmla="*/ 44456 h 95463"/>
              <a:gd name="connsiteX6" fmla="*/ 675401 w 772784"/>
              <a:gd name="connsiteY6" fmla="*/ 69856 h 95463"/>
              <a:gd name="connsiteX7" fmla="*/ 772768 w 772784"/>
              <a:gd name="connsiteY7" fmla="*/ 95256 h 95463"/>
              <a:gd name="connsiteX8" fmla="*/ 683868 w 772784"/>
              <a:gd name="connsiteY8" fmla="*/ 82556 h 95463"/>
              <a:gd name="connsiteX9" fmla="*/ 510301 w 772784"/>
              <a:gd name="connsiteY9" fmla="*/ 61389 h 95463"/>
              <a:gd name="connsiteX10" fmla="*/ 558985 w 772784"/>
              <a:gd name="connsiteY10" fmla="*/ 57156 h 95463"/>
              <a:gd name="connsiteX11" fmla="*/ 355785 w 772784"/>
              <a:gd name="connsiteY11" fmla="*/ 52922 h 95463"/>
              <a:gd name="connsiteX12" fmla="*/ 269001 w 772784"/>
              <a:gd name="connsiteY12" fmla="*/ 71972 h 95463"/>
              <a:gd name="connsiteX13" fmla="*/ 185 w 772784"/>
              <a:gd name="connsiteY13" fmla="*/ 6 h 9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72784" h="95463">
                <a:moveTo>
                  <a:pt x="185" y="6"/>
                </a:moveTo>
                <a:cubicBezTo>
                  <a:pt x="7593" y="-699"/>
                  <a:pt x="269707" y="57861"/>
                  <a:pt x="313451" y="67739"/>
                </a:cubicBezTo>
                <a:cubicBezTo>
                  <a:pt x="357195" y="77617"/>
                  <a:pt x="232665" y="65269"/>
                  <a:pt x="262651" y="59272"/>
                </a:cubicBezTo>
                <a:cubicBezTo>
                  <a:pt x="292637" y="53275"/>
                  <a:pt x="454915" y="35637"/>
                  <a:pt x="493368" y="31756"/>
                </a:cubicBezTo>
                <a:cubicBezTo>
                  <a:pt x="531821" y="27876"/>
                  <a:pt x="475023" y="33872"/>
                  <a:pt x="493368" y="35989"/>
                </a:cubicBezTo>
                <a:cubicBezTo>
                  <a:pt x="511713" y="38106"/>
                  <a:pt x="573096" y="38811"/>
                  <a:pt x="603435" y="44456"/>
                </a:cubicBezTo>
                <a:cubicBezTo>
                  <a:pt x="633774" y="50101"/>
                  <a:pt x="647179" y="61389"/>
                  <a:pt x="675401" y="69856"/>
                </a:cubicBezTo>
                <a:cubicBezTo>
                  <a:pt x="703623" y="78323"/>
                  <a:pt x="771357" y="93139"/>
                  <a:pt x="772768" y="95256"/>
                </a:cubicBezTo>
                <a:cubicBezTo>
                  <a:pt x="774179" y="97373"/>
                  <a:pt x="683868" y="82556"/>
                  <a:pt x="683868" y="82556"/>
                </a:cubicBezTo>
                <a:cubicBezTo>
                  <a:pt x="640124" y="76912"/>
                  <a:pt x="531115" y="65622"/>
                  <a:pt x="510301" y="61389"/>
                </a:cubicBezTo>
                <a:cubicBezTo>
                  <a:pt x="489487" y="57156"/>
                  <a:pt x="584738" y="58567"/>
                  <a:pt x="558985" y="57156"/>
                </a:cubicBezTo>
                <a:cubicBezTo>
                  <a:pt x="533232" y="55745"/>
                  <a:pt x="404116" y="50453"/>
                  <a:pt x="355785" y="52922"/>
                </a:cubicBezTo>
                <a:cubicBezTo>
                  <a:pt x="307454" y="55391"/>
                  <a:pt x="328268" y="78675"/>
                  <a:pt x="269001" y="71972"/>
                </a:cubicBezTo>
                <a:cubicBezTo>
                  <a:pt x="209734" y="65269"/>
                  <a:pt x="-7223" y="711"/>
                  <a:pt x="185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F1D9C6EA-C522-4DD0-A868-15CF36BBD067}"/>
              </a:ext>
            </a:extLst>
          </p:cNvPr>
          <p:cNvSpPr/>
          <p:nvPr/>
        </p:nvSpPr>
        <p:spPr>
          <a:xfrm>
            <a:off x="8995833" y="5709429"/>
            <a:ext cx="421217" cy="67802"/>
          </a:xfrm>
          <a:custGeom>
            <a:avLst/>
            <a:gdLst>
              <a:gd name="connsiteX0" fmla="*/ 0 w 421217"/>
              <a:gd name="connsiteY0" fmla="*/ 24621 h 67802"/>
              <a:gd name="connsiteX1" fmla="*/ 173567 w 421217"/>
              <a:gd name="connsiteY1" fmla="*/ 3454 h 67802"/>
              <a:gd name="connsiteX2" fmla="*/ 156634 w 421217"/>
              <a:gd name="connsiteY2" fmla="*/ 5571 h 67802"/>
              <a:gd name="connsiteX3" fmla="*/ 325967 w 421217"/>
              <a:gd name="connsiteY3" fmla="*/ 56371 h 67802"/>
              <a:gd name="connsiteX4" fmla="*/ 421217 w 421217"/>
              <a:gd name="connsiteY4" fmla="*/ 14038 h 67802"/>
              <a:gd name="connsiteX5" fmla="*/ 325967 w 421217"/>
              <a:gd name="connsiteY5" fmla="*/ 62721 h 67802"/>
              <a:gd name="connsiteX6" fmla="*/ 247650 w 421217"/>
              <a:gd name="connsiteY6" fmla="*/ 62721 h 67802"/>
              <a:gd name="connsiteX7" fmla="*/ 175684 w 421217"/>
              <a:gd name="connsiteY7" fmla="*/ 30971 h 67802"/>
              <a:gd name="connsiteX8" fmla="*/ 0 w 421217"/>
              <a:gd name="connsiteY8" fmla="*/ 24621 h 67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17" h="67802">
                <a:moveTo>
                  <a:pt x="0" y="24621"/>
                </a:moveTo>
                <a:cubicBezTo>
                  <a:pt x="-353" y="20035"/>
                  <a:pt x="147461" y="6629"/>
                  <a:pt x="173567" y="3454"/>
                </a:cubicBezTo>
                <a:cubicBezTo>
                  <a:pt x="199673" y="279"/>
                  <a:pt x="131234" y="-3248"/>
                  <a:pt x="156634" y="5571"/>
                </a:cubicBezTo>
                <a:cubicBezTo>
                  <a:pt x="182034" y="14390"/>
                  <a:pt x="281870" y="54960"/>
                  <a:pt x="325967" y="56371"/>
                </a:cubicBezTo>
                <a:cubicBezTo>
                  <a:pt x="370064" y="57782"/>
                  <a:pt x="421217" y="12980"/>
                  <a:pt x="421217" y="14038"/>
                </a:cubicBezTo>
                <a:cubicBezTo>
                  <a:pt x="421217" y="15096"/>
                  <a:pt x="354895" y="54607"/>
                  <a:pt x="325967" y="62721"/>
                </a:cubicBezTo>
                <a:cubicBezTo>
                  <a:pt x="297039" y="70835"/>
                  <a:pt x="272697" y="68013"/>
                  <a:pt x="247650" y="62721"/>
                </a:cubicBezTo>
                <a:cubicBezTo>
                  <a:pt x="222603" y="57429"/>
                  <a:pt x="213078" y="35910"/>
                  <a:pt x="175684" y="30971"/>
                </a:cubicBezTo>
                <a:cubicBezTo>
                  <a:pt x="138290" y="26032"/>
                  <a:pt x="353" y="29207"/>
                  <a:pt x="0" y="246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DE4698A0-F6EA-40F7-9A15-103756E4B634}"/>
              </a:ext>
            </a:extLst>
          </p:cNvPr>
          <p:cNvSpPr/>
          <p:nvPr/>
        </p:nvSpPr>
        <p:spPr>
          <a:xfrm>
            <a:off x="8244417" y="5657850"/>
            <a:ext cx="635391" cy="143411"/>
          </a:xfrm>
          <a:custGeom>
            <a:avLst/>
            <a:gdLst>
              <a:gd name="connsiteX0" fmla="*/ 0 w 635391"/>
              <a:gd name="connsiteY0" fmla="*/ 0 h 143411"/>
              <a:gd name="connsiteX1" fmla="*/ 368300 w 635391"/>
              <a:gd name="connsiteY1" fmla="*/ 99483 h 143411"/>
              <a:gd name="connsiteX2" fmla="*/ 359833 w 635391"/>
              <a:gd name="connsiteY2" fmla="*/ 99483 h 143411"/>
              <a:gd name="connsiteX3" fmla="*/ 427566 w 635391"/>
              <a:gd name="connsiteY3" fmla="*/ 82550 h 143411"/>
              <a:gd name="connsiteX4" fmla="*/ 421216 w 635391"/>
              <a:gd name="connsiteY4" fmla="*/ 80433 h 143411"/>
              <a:gd name="connsiteX5" fmla="*/ 512233 w 635391"/>
              <a:gd name="connsiteY5" fmla="*/ 110067 h 143411"/>
              <a:gd name="connsiteX6" fmla="*/ 609600 w 635391"/>
              <a:gd name="connsiteY6" fmla="*/ 139700 h 143411"/>
              <a:gd name="connsiteX7" fmla="*/ 632883 w 635391"/>
              <a:gd name="connsiteY7" fmla="*/ 141817 h 143411"/>
              <a:gd name="connsiteX8" fmla="*/ 563033 w 635391"/>
              <a:gd name="connsiteY8" fmla="*/ 129117 h 143411"/>
              <a:gd name="connsiteX9" fmla="*/ 461433 w 635391"/>
              <a:gd name="connsiteY9" fmla="*/ 124883 h 143411"/>
              <a:gd name="connsiteX10" fmla="*/ 546100 w 635391"/>
              <a:gd name="connsiteY10" fmla="*/ 114300 h 143411"/>
              <a:gd name="connsiteX11" fmla="*/ 370416 w 635391"/>
              <a:gd name="connsiteY11" fmla="*/ 93133 h 143411"/>
              <a:gd name="connsiteX12" fmla="*/ 281516 w 635391"/>
              <a:gd name="connsiteY12" fmla="*/ 84667 h 143411"/>
              <a:gd name="connsiteX13" fmla="*/ 209550 w 635391"/>
              <a:gd name="connsiteY13" fmla="*/ 59267 h 143411"/>
              <a:gd name="connsiteX14" fmla="*/ 0 w 635391"/>
              <a:gd name="connsiteY14" fmla="*/ 0 h 143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5391" h="143411">
                <a:moveTo>
                  <a:pt x="0" y="0"/>
                </a:moveTo>
                <a:lnTo>
                  <a:pt x="368300" y="99483"/>
                </a:lnTo>
                <a:cubicBezTo>
                  <a:pt x="428272" y="116064"/>
                  <a:pt x="349955" y="102305"/>
                  <a:pt x="359833" y="99483"/>
                </a:cubicBezTo>
                <a:cubicBezTo>
                  <a:pt x="369711" y="96661"/>
                  <a:pt x="417336" y="85725"/>
                  <a:pt x="427566" y="82550"/>
                </a:cubicBezTo>
                <a:cubicBezTo>
                  <a:pt x="437797" y="79375"/>
                  <a:pt x="421216" y="80433"/>
                  <a:pt x="421216" y="80433"/>
                </a:cubicBezTo>
                <a:lnTo>
                  <a:pt x="512233" y="110067"/>
                </a:lnTo>
                <a:cubicBezTo>
                  <a:pt x="543630" y="119945"/>
                  <a:pt x="589492" y="134408"/>
                  <a:pt x="609600" y="139700"/>
                </a:cubicBezTo>
                <a:cubicBezTo>
                  <a:pt x="629708" y="144992"/>
                  <a:pt x="640644" y="143581"/>
                  <a:pt x="632883" y="141817"/>
                </a:cubicBezTo>
                <a:cubicBezTo>
                  <a:pt x="625122" y="140053"/>
                  <a:pt x="591608" y="131939"/>
                  <a:pt x="563033" y="129117"/>
                </a:cubicBezTo>
                <a:cubicBezTo>
                  <a:pt x="534458" y="126295"/>
                  <a:pt x="464255" y="127353"/>
                  <a:pt x="461433" y="124883"/>
                </a:cubicBezTo>
                <a:cubicBezTo>
                  <a:pt x="458611" y="122414"/>
                  <a:pt x="561270" y="119592"/>
                  <a:pt x="546100" y="114300"/>
                </a:cubicBezTo>
                <a:cubicBezTo>
                  <a:pt x="530930" y="109008"/>
                  <a:pt x="414513" y="98072"/>
                  <a:pt x="370416" y="93133"/>
                </a:cubicBezTo>
                <a:cubicBezTo>
                  <a:pt x="326319" y="88194"/>
                  <a:pt x="308327" y="90311"/>
                  <a:pt x="281516" y="84667"/>
                </a:cubicBezTo>
                <a:cubicBezTo>
                  <a:pt x="254705" y="79023"/>
                  <a:pt x="209550" y="59267"/>
                  <a:pt x="209550" y="59267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041FF948-8D7F-41F4-A15C-137219015B45}"/>
              </a:ext>
            </a:extLst>
          </p:cNvPr>
          <p:cNvSpPr/>
          <p:nvPr/>
        </p:nvSpPr>
        <p:spPr>
          <a:xfrm>
            <a:off x="8872923" y="5746712"/>
            <a:ext cx="562325" cy="89030"/>
          </a:xfrm>
          <a:custGeom>
            <a:avLst/>
            <a:gdLst>
              <a:gd name="connsiteX0" fmla="*/ 144 w 562325"/>
              <a:gd name="connsiteY0" fmla="*/ 63538 h 89030"/>
              <a:gd name="connsiteX1" fmla="*/ 235094 w 562325"/>
              <a:gd name="connsiteY1" fmla="*/ 69888 h 89030"/>
              <a:gd name="connsiteX2" fmla="*/ 216044 w 562325"/>
              <a:gd name="connsiteY2" fmla="*/ 67771 h 89030"/>
              <a:gd name="connsiteX3" fmla="*/ 343044 w 562325"/>
              <a:gd name="connsiteY3" fmla="*/ 42371 h 89030"/>
              <a:gd name="connsiteX4" fmla="*/ 319760 w 562325"/>
              <a:gd name="connsiteY4" fmla="*/ 59305 h 89030"/>
              <a:gd name="connsiteX5" fmla="*/ 561060 w 562325"/>
              <a:gd name="connsiteY5" fmla="*/ 38 h 89030"/>
              <a:gd name="connsiteX6" fmla="*/ 408660 w 562325"/>
              <a:gd name="connsiteY6" fmla="*/ 50838 h 89030"/>
              <a:gd name="connsiteX7" fmla="*/ 273194 w 562325"/>
              <a:gd name="connsiteY7" fmla="*/ 88938 h 89030"/>
              <a:gd name="connsiteX8" fmla="*/ 144 w 562325"/>
              <a:gd name="connsiteY8" fmla="*/ 63538 h 89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2325" h="89030">
                <a:moveTo>
                  <a:pt x="144" y="63538"/>
                </a:moveTo>
                <a:cubicBezTo>
                  <a:pt x="-6206" y="60363"/>
                  <a:pt x="199111" y="69183"/>
                  <a:pt x="235094" y="69888"/>
                </a:cubicBezTo>
                <a:cubicBezTo>
                  <a:pt x="271077" y="70593"/>
                  <a:pt x="198052" y="72357"/>
                  <a:pt x="216044" y="67771"/>
                </a:cubicBezTo>
                <a:cubicBezTo>
                  <a:pt x="234036" y="63185"/>
                  <a:pt x="325758" y="43782"/>
                  <a:pt x="343044" y="42371"/>
                </a:cubicBezTo>
                <a:cubicBezTo>
                  <a:pt x="360330" y="40960"/>
                  <a:pt x="283424" y="66361"/>
                  <a:pt x="319760" y="59305"/>
                </a:cubicBezTo>
                <a:cubicBezTo>
                  <a:pt x="356096" y="52249"/>
                  <a:pt x="546244" y="1449"/>
                  <a:pt x="561060" y="38"/>
                </a:cubicBezTo>
                <a:cubicBezTo>
                  <a:pt x="575876" y="-1373"/>
                  <a:pt x="456638" y="36021"/>
                  <a:pt x="408660" y="50838"/>
                </a:cubicBezTo>
                <a:cubicBezTo>
                  <a:pt x="360682" y="65655"/>
                  <a:pt x="342338" y="87174"/>
                  <a:pt x="273194" y="88938"/>
                </a:cubicBezTo>
                <a:cubicBezTo>
                  <a:pt x="204050" y="90702"/>
                  <a:pt x="6494" y="66713"/>
                  <a:pt x="144" y="63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C6050DED-BF2C-41FF-A1F3-1A3F9A69F15D}"/>
              </a:ext>
            </a:extLst>
          </p:cNvPr>
          <p:cNvSpPr/>
          <p:nvPr/>
        </p:nvSpPr>
        <p:spPr>
          <a:xfrm>
            <a:off x="8233833" y="5672667"/>
            <a:ext cx="717277" cy="224401"/>
          </a:xfrm>
          <a:custGeom>
            <a:avLst/>
            <a:gdLst>
              <a:gd name="connsiteX0" fmla="*/ 0 w 717277"/>
              <a:gd name="connsiteY0" fmla="*/ 0 h 224401"/>
              <a:gd name="connsiteX1" fmla="*/ 402167 w 717277"/>
              <a:gd name="connsiteY1" fmla="*/ 165100 h 224401"/>
              <a:gd name="connsiteX2" fmla="*/ 342900 w 717277"/>
              <a:gd name="connsiteY2" fmla="*/ 150283 h 224401"/>
              <a:gd name="connsiteX3" fmla="*/ 713317 w 717277"/>
              <a:gd name="connsiteY3" fmla="*/ 222250 h 224401"/>
              <a:gd name="connsiteX4" fmla="*/ 535517 w 717277"/>
              <a:gd name="connsiteY4" fmla="*/ 205316 h 224401"/>
              <a:gd name="connsiteX5" fmla="*/ 488950 w 717277"/>
              <a:gd name="connsiteY5" fmla="*/ 203200 h 224401"/>
              <a:gd name="connsiteX6" fmla="*/ 351367 w 717277"/>
              <a:gd name="connsiteY6" fmla="*/ 167216 h 224401"/>
              <a:gd name="connsiteX7" fmla="*/ 262467 w 717277"/>
              <a:gd name="connsiteY7" fmla="*/ 127000 h 224401"/>
              <a:gd name="connsiteX8" fmla="*/ 0 w 717277"/>
              <a:gd name="connsiteY8" fmla="*/ 0 h 224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7277" h="224401">
                <a:moveTo>
                  <a:pt x="0" y="0"/>
                </a:moveTo>
                <a:lnTo>
                  <a:pt x="402167" y="165100"/>
                </a:lnTo>
                <a:cubicBezTo>
                  <a:pt x="459317" y="190147"/>
                  <a:pt x="291042" y="140758"/>
                  <a:pt x="342900" y="150283"/>
                </a:cubicBezTo>
                <a:cubicBezTo>
                  <a:pt x="394758" y="159808"/>
                  <a:pt x="681214" y="213078"/>
                  <a:pt x="713317" y="222250"/>
                </a:cubicBezTo>
                <a:cubicBezTo>
                  <a:pt x="745420" y="231422"/>
                  <a:pt x="572912" y="208491"/>
                  <a:pt x="535517" y="205316"/>
                </a:cubicBezTo>
                <a:cubicBezTo>
                  <a:pt x="498122" y="202141"/>
                  <a:pt x="519642" y="209550"/>
                  <a:pt x="488950" y="203200"/>
                </a:cubicBezTo>
                <a:cubicBezTo>
                  <a:pt x="458258" y="196850"/>
                  <a:pt x="389114" y="179916"/>
                  <a:pt x="351367" y="167216"/>
                </a:cubicBezTo>
                <a:cubicBezTo>
                  <a:pt x="313620" y="154516"/>
                  <a:pt x="262467" y="127000"/>
                  <a:pt x="262467" y="1270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F6D5FD79-00BE-40BB-8CDC-BEC5577CCBA5}"/>
              </a:ext>
            </a:extLst>
          </p:cNvPr>
          <p:cNvSpPr/>
          <p:nvPr/>
        </p:nvSpPr>
        <p:spPr>
          <a:xfrm>
            <a:off x="8844324" y="5826779"/>
            <a:ext cx="422522" cy="65829"/>
          </a:xfrm>
          <a:custGeom>
            <a:avLst/>
            <a:gdLst>
              <a:gd name="connsiteX0" fmla="*/ 422443 w 422522"/>
              <a:gd name="connsiteY0" fmla="*/ 404 h 65829"/>
              <a:gd name="connsiteX1" fmla="*/ 236176 w 422522"/>
              <a:gd name="connsiteY1" fmla="*/ 32154 h 65829"/>
              <a:gd name="connsiteX2" fmla="*/ 164209 w 422522"/>
              <a:gd name="connsiteY2" fmla="*/ 63904 h 65829"/>
              <a:gd name="connsiteX3" fmla="*/ 225593 w 422522"/>
              <a:gd name="connsiteY3" fmla="*/ 61788 h 65829"/>
              <a:gd name="connsiteX4" fmla="*/ 58376 w 422522"/>
              <a:gd name="connsiteY4" fmla="*/ 57554 h 65829"/>
              <a:gd name="connsiteX5" fmla="*/ 9693 w 422522"/>
              <a:gd name="connsiteY5" fmla="*/ 55438 h 65829"/>
              <a:gd name="connsiteX6" fmla="*/ 231943 w 422522"/>
              <a:gd name="connsiteY6" fmla="*/ 55438 h 65829"/>
              <a:gd name="connsiteX7" fmla="*/ 259459 w 422522"/>
              <a:gd name="connsiteY7" fmla="*/ 55438 h 65829"/>
              <a:gd name="connsiteX8" fmla="*/ 422443 w 422522"/>
              <a:gd name="connsiteY8" fmla="*/ 404 h 65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2522" h="65829">
                <a:moveTo>
                  <a:pt x="422443" y="404"/>
                </a:moveTo>
                <a:cubicBezTo>
                  <a:pt x="418563" y="-3477"/>
                  <a:pt x="279215" y="21571"/>
                  <a:pt x="236176" y="32154"/>
                </a:cubicBezTo>
                <a:cubicBezTo>
                  <a:pt x="193137" y="42737"/>
                  <a:pt x="165973" y="58965"/>
                  <a:pt x="164209" y="63904"/>
                </a:cubicBezTo>
                <a:cubicBezTo>
                  <a:pt x="162445" y="68843"/>
                  <a:pt x="243232" y="62846"/>
                  <a:pt x="225593" y="61788"/>
                </a:cubicBezTo>
                <a:cubicBezTo>
                  <a:pt x="207954" y="60730"/>
                  <a:pt x="94359" y="58612"/>
                  <a:pt x="58376" y="57554"/>
                </a:cubicBezTo>
                <a:cubicBezTo>
                  <a:pt x="22393" y="56496"/>
                  <a:pt x="-19235" y="55791"/>
                  <a:pt x="9693" y="55438"/>
                </a:cubicBezTo>
                <a:cubicBezTo>
                  <a:pt x="38621" y="55085"/>
                  <a:pt x="231943" y="55438"/>
                  <a:pt x="231943" y="55438"/>
                </a:cubicBezTo>
                <a:cubicBezTo>
                  <a:pt x="273571" y="55438"/>
                  <a:pt x="232295" y="63905"/>
                  <a:pt x="259459" y="55438"/>
                </a:cubicBezTo>
                <a:cubicBezTo>
                  <a:pt x="286623" y="46971"/>
                  <a:pt x="426323" y="4285"/>
                  <a:pt x="422443" y="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A3063269-E7A8-47F5-A7AA-628BF80A46F5}"/>
              </a:ext>
            </a:extLst>
          </p:cNvPr>
          <p:cNvSpPr/>
          <p:nvPr/>
        </p:nvSpPr>
        <p:spPr>
          <a:xfrm>
            <a:off x="8894803" y="5833203"/>
            <a:ext cx="374631" cy="236262"/>
          </a:xfrm>
          <a:custGeom>
            <a:avLst/>
            <a:gdLst>
              <a:gd name="connsiteX0" fmla="*/ 374080 w 374631"/>
              <a:gd name="connsiteY0" fmla="*/ 330 h 236262"/>
              <a:gd name="connsiteX1" fmla="*/ 302114 w 374631"/>
              <a:gd name="connsiteY1" fmla="*/ 118864 h 236262"/>
              <a:gd name="connsiteX2" fmla="*/ 314814 w 374631"/>
              <a:gd name="connsiteY2" fmla="*/ 106164 h 236262"/>
              <a:gd name="connsiteX3" fmla="*/ 261897 w 374631"/>
              <a:gd name="connsiteY3" fmla="*/ 178130 h 236262"/>
              <a:gd name="connsiteX4" fmla="*/ 249197 w 374631"/>
              <a:gd name="connsiteY4" fmla="*/ 188714 h 236262"/>
              <a:gd name="connsiteX5" fmla="*/ 217447 w 374631"/>
              <a:gd name="connsiteY5" fmla="*/ 207764 h 236262"/>
              <a:gd name="connsiteX6" fmla="*/ 77747 w 374631"/>
              <a:gd name="connsiteY6" fmla="*/ 222580 h 236262"/>
              <a:gd name="connsiteX7" fmla="*/ 3664 w 374631"/>
              <a:gd name="connsiteY7" fmla="*/ 235280 h 236262"/>
              <a:gd name="connsiteX8" fmla="*/ 189930 w 374631"/>
              <a:gd name="connsiteY8" fmla="*/ 195064 h 236262"/>
              <a:gd name="connsiteX9" fmla="*/ 153947 w 374631"/>
              <a:gd name="connsiteY9" fmla="*/ 199297 h 236262"/>
              <a:gd name="connsiteX10" fmla="*/ 240730 w 374631"/>
              <a:gd name="connsiteY10" fmla="*/ 180247 h 236262"/>
              <a:gd name="connsiteX11" fmla="*/ 257664 w 374631"/>
              <a:gd name="connsiteY11" fmla="*/ 161197 h 236262"/>
              <a:gd name="connsiteX12" fmla="*/ 374080 w 374631"/>
              <a:gd name="connsiteY12" fmla="*/ 330 h 236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4631" h="236262">
                <a:moveTo>
                  <a:pt x="374080" y="330"/>
                </a:moveTo>
                <a:cubicBezTo>
                  <a:pt x="381488" y="-6726"/>
                  <a:pt x="311992" y="101225"/>
                  <a:pt x="302114" y="118864"/>
                </a:cubicBezTo>
                <a:cubicBezTo>
                  <a:pt x="292236" y="136503"/>
                  <a:pt x="321517" y="96286"/>
                  <a:pt x="314814" y="106164"/>
                </a:cubicBezTo>
                <a:cubicBezTo>
                  <a:pt x="308111" y="116042"/>
                  <a:pt x="272833" y="164372"/>
                  <a:pt x="261897" y="178130"/>
                </a:cubicBezTo>
                <a:cubicBezTo>
                  <a:pt x="250961" y="191888"/>
                  <a:pt x="256605" y="183775"/>
                  <a:pt x="249197" y="188714"/>
                </a:cubicBezTo>
                <a:cubicBezTo>
                  <a:pt x="241789" y="193653"/>
                  <a:pt x="246022" y="202120"/>
                  <a:pt x="217447" y="207764"/>
                </a:cubicBezTo>
                <a:cubicBezTo>
                  <a:pt x="188872" y="213408"/>
                  <a:pt x="113377" y="217994"/>
                  <a:pt x="77747" y="222580"/>
                </a:cubicBezTo>
                <a:cubicBezTo>
                  <a:pt x="42116" y="227166"/>
                  <a:pt x="-15033" y="239866"/>
                  <a:pt x="3664" y="235280"/>
                </a:cubicBezTo>
                <a:cubicBezTo>
                  <a:pt x="22361" y="230694"/>
                  <a:pt x="164883" y="201061"/>
                  <a:pt x="189930" y="195064"/>
                </a:cubicBezTo>
                <a:cubicBezTo>
                  <a:pt x="214977" y="189067"/>
                  <a:pt x="145480" y="201766"/>
                  <a:pt x="153947" y="199297"/>
                </a:cubicBezTo>
                <a:cubicBezTo>
                  <a:pt x="162414" y="196828"/>
                  <a:pt x="223444" y="186597"/>
                  <a:pt x="240730" y="180247"/>
                </a:cubicBezTo>
                <a:cubicBezTo>
                  <a:pt x="258016" y="173897"/>
                  <a:pt x="238967" y="184480"/>
                  <a:pt x="257664" y="161197"/>
                </a:cubicBezTo>
                <a:cubicBezTo>
                  <a:pt x="276361" y="137914"/>
                  <a:pt x="366672" y="7386"/>
                  <a:pt x="374080" y="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ABA78FFF-929A-450F-B259-D3659E14482D}"/>
              </a:ext>
            </a:extLst>
          </p:cNvPr>
          <p:cNvSpPr/>
          <p:nvPr/>
        </p:nvSpPr>
        <p:spPr>
          <a:xfrm>
            <a:off x="8252869" y="5678189"/>
            <a:ext cx="694569" cy="384875"/>
          </a:xfrm>
          <a:custGeom>
            <a:avLst/>
            <a:gdLst>
              <a:gd name="connsiteX0" fmla="*/ 2131 w 694569"/>
              <a:gd name="connsiteY0" fmla="*/ 828 h 384875"/>
              <a:gd name="connsiteX1" fmla="*/ 414881 w 694569"/>
              <a:gd name="connsiteY1" fmla="*/ 267528 h 384875"/>
              <a:gd name="connsiteX2" fmla="*/ 359848 w 694569"/>
              <a:gd name="connsiteY2" fmla="*/ 246361 h 384875"/>
              <a:gd name="connsiteX3" fmla="*/ 455098 w 694569"/>
              <a:gd name="connsiteY3" fmla="*/ 297161 h 384875"/>
              <a:gd name="connsiteX4" fmla="*/ 560931 w 694569"/>
              <a:gd name="connsiteY4" fmla="*/ 377594 h 384875"/>
              <a:gd name="connsiteX5" fmla="*/ 603264 w 694569"/>
              <a:gd name="connsiteY5" fmla="*/ 381828 h 384875"/>
              <a:gd name="connsiteX6" fmla="*/ 687931 w 694569"/>
              <a:gd name="connsiteY6" fmla="*/ 383944 h 384875"/>
              <a:gd name="connsiteX7" fmla="*/ 677348 w 694569"/>
              <a:gd name="connsiteY7" fmla="*/ 379711 h 384875"/>
              <a:gd name="connsiteX8" fmla="*/ 584214 w 694569"/>
              <a:gd name="connsiteY8" fmla="*/ 358544 h 384875"/>
              <a:gd name="connsiteX9" fmla="*/ 524948 w 694569"/>
              <a:gd name="connsiteY9" fmla="*/ 322561 h 384875"/>
              <a:gd name="connsiteX10" fmla="*/ 531298 w 694569"/>
              <a:gd name="connsiteY10" fmla="*/ 309861 h 384875"/>
              <a:gd name="connsiteX11" fmla="*/ 330214 w 694569"/>
              <a:gd name="connsiteY11" fmla="*/ 218844 h 384875"/>
              <a:gd name="connsiteX12" fmla="*/ 256131 w 694569"/>
              <a:gd name="connsiteY12" fmla="*/ 184978 h 384875"/>
              <a:gd name="connsiteX13" fmla="*/ 2131 w 694569"/>
              <a:gd name="connsiteY13" fmla="*/ 828 h 38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4569" h="384875">
                <a:moveTo>
                  <a:pt x="2131" y="828"/>
                </a:moveTo>
                <a:cubicBezTo>
                  <a:pt x="28589" y="14586"/>
                  <a:pt x="355262" y="226606"/>
                  <a:pt x="414881" y="267528"/>
                </a:cubicBezTo>
                <a:cubicBezTo>
                  <a:pt x="474500" y="308450"/>
                  <a:pt x="353145" y="241422"/>
                  <a:pt x="359848" y="246361"/>
                </a:cubicBezTo>
                <a:cubicBezTo>
                  <a:pt x="366551" y="251300"/>
                  <a:pt x="421584" y="275289"/>
                  <a:pt x="455098" y="297161"/>
                </a:cubicBezTo>
                <a:cubicBezTo>
                  <a:pt x="488612" y="319033"/>
                  <a:pt x="536237" y="363483"/>
                  <a:pt x="560931" y="377594"/>
                </a:cubicBezTo>
                <a:cubicBezTo>
                  <a:pt x="585625" y="391705"/>
                  <a:pt x="582097" y="380770"/>
                  <a:pt x="603264" y="381828"/>
                </a:cubicBezTo>
                <a:cubicBezTo>
                  <a:pt x="624431" y="382886"/>
                  <a:pt x="675584" y="384297"/>
                  <a:pt x="687931" y="383944"/>
                </a:cubicBezTo>
                <a:cubicBezTo>
                  <a:pt x="700278" y="383591"/>
                  <a:pt x="694634" y="383944"/>
                  <a:pt x="677348" y="379711"/>
                </a:cubicBezTo>
                <a:cubicBezTo>
                  <a:pt x="660062" y="375478"/>
                  <a:pt x="609614" y="368069"/>
                  <a:pt x="584214" y="358544"/>
                </a:cubicBezTo>
                <a:cubicBezTo>
                  <a:pt x="558814" y="349019"/>
                  <a:pt x="533767" y="330675"/>
                  <a:pt x="524948" y="322561"/>
                </a:cubicBezTo>
                <a:cubicBezTo>
                  <a:pt x="516129" y="314447"/>
                  <a:pt x="563754" y="327147"/>
                  <a:pt x="531298" y="309861"/>
                </a:cubicBezTo>
                <a:cubicBezTo>
                  <a:pt x="498842" y="292575"/>
                  <a:pt x="376075" y="239658"/>
                  <a:pt x="330214" y="218844"/>
                </a:cubicBezTo>
                <a:cubicBezTo>
                  <a:pt x="284353" y="198030"/>
                  <a:pt x="309048" y="221314"/>
                  <a:pt x="256131" y="184978"/>
                </a:cubicBezTo>
                <a:cubicBezTo>
                  <a:pt x="203214" y="148642"/>
                  <a:pt x="-24327" y="-12930"/>
                  <a:pt x="2131" y="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A5C01093-8704-4C3C-9A29-78702D3AA79A}"/>
              </a:ext>
            </a:extLst>
          </p:cNvPr>
          <p:cNvSpPr/>
          <p:nvPr/>
        </p:nvSpPr>
        <p:spPr>
          <a:xfrm>
            <a:off x="9958631" y="4241364"/>
            <a:ext cx="198831" cy="992479"/>
          </a:xfrm>
          <a:custGeom>
            <a:avLst/>
            <a:gdLst>
              <a:gd name="connsiteX0" fmla="*/ 198194 w 198831"/>
              <a:gd name="connsiteY0" fmla="*/ 436 h 992479"/>
              <a:gd name="connsiteX1" fmla="*/ 185494 w 198831"/>
              <a:gd name="connsiteY1" fmla="*/ 419536 h 992479"/>
              <a:gd name="connsiteX2" fmla="*/ 169619 w 198831"/>
              <a:gd name="connsiteY2" fmla="*/ 427474 h 992479"/>
              <a:gd name="connsiteX3" fmla="*/ 75957 w 198831"/>
              <a:gd name="connsiteY3" fmla="*/ 778311 h 992479"/>
              <a:gd name="connsiteX4" fmla="*/ 117232 w 198831"/>
              <a:gd name="connsiteY4" fmla="*/ 664011 h 992479"/>
              <a:gd name="connsiteX5" fmla="*/ 2932 w 198831"/>
              <a:gd name="connsiteY5" fmla="*/ 979924 h 992479"/>
              <a:gd name="connsiteX6" fmla="*/ 44207 w 198831"/>
              <a:gd name="connsiteY6" fmla="*/ 897374 h 992479"/>
              <a:gd name="connsiteX7" fmla="*/ 155332 w 198831"/>
              <a:gd name="connsiteY7" fmla="*/ 600511 h 992479"/>
              <a:gd name="connsiteX8" fmla="*/ 174382 w 198831"/>
              <a:gd name="connsiteY8" fmla="*/ 471924 h 992479"/>
              <a:gd name="connsiteX9" fmla="*/ 164857 w 198831"/>
              <a:gd name="connsiteY9" fmla="*/ 395724 h 992479"/>
              <a:gd name="connsiteX10" fmla="*/ 164857 w 198831"/>
              <a:gd name="connsiteY10" fmla="*/ 340161 h 992479"/>
              <a:gd name="connsiteX11" fmla="*/ 198194 w 198831"/>
              <a:gd name="connsiteY11" fmla="*/ 436 h 992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8831" h="992479">
                <a:moveTo>
                  <a:pt x="198194" y="436"/>
                </a:moveTo>
                <a:cubicBezTo>
                  <a:pt x="201634" y="13665"/>
                  <a:pt x="190256" y="348363"/>
                  <a:pt x="185494" y="419536"/>
                </a:cubicBezTo>
                <a:cubicBezTo>
                  <a:pt x="180731" y="490709"/>
                  <a:pt x="187875" y="367678"/>
                  <a:pt x="169619" y="427474"/>
                </a:cubicBezTo>
                <a:cubicBezTo>
                  <a:pt x="151363" y="487270"/>
                  <a:pt x="84688" y="738888"/>
                  <a:pt x="75957" y="778311"/>
                </a:cubicBezTo>
                <a:cubicBezTo>
                  <a:pt x="67226" y="817734"/>
                  <a:pt x="117232" y="664011"/>
                  <a:pt x="117232" y="664011"/>
                </a:cubicBezTo>
                <a:cubicBezTo>
                  <a:pt x="105061" y="697613"/>
                  <a:pt x="15103" y="941030"/>
                  <a:pt x="2932" y="979924"/>
                </a:cubicBezTo>
                <a:cubicBezTo>
                  <a:pt x="-9239" y="1018818"/>
                  <a:pt x="18807" y="960610"/>
                  <a:pt x="44207" y="897374"/>
                </a:cubicBezTo>
                <a:cubicBezTo>
                  <a:pt x="69607" y="834138"/>
                  <a:pt x="133636" y="671419"/>
                  <a:pt x="155332" y="600511"/>
                </a:cubicBezTo>
                <a:cubicBezTo>
                  <a:pt x="177028" y="529603"/>
                  <a:pt x="172795" y="506055"/>
                  <a:pt x="174382" y="471924"/>
                </a:cubicBezTo>
                <a:cubicBezTo>
                  <a:pt x="175969" y="437793"/>
                  <a:pt x="166444" y="417684"/>
                  <a:pt x="164857" y="395724"/>
                </a:cubicBezTo>
                <a:cubicBezTo>
                  <a:pt x="163270" y="373764"/>
                  <a:pt x="158243" y="401809"/>
                  <a:pt x="164857" y="340161"/>
                </a:cubicBezTo>
                <a:cubicBezTo>
                  <a:pt x="171471" y="278513"/>
                  <a:pt x="194754" y="-12793"/>
                  <a:pt x="198194" y="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8A4E1BAA-CC61-4329-B07C-83105D6C92B7}"/>
              </a:ext>
            </a:extLst>
          </p:cNvPr>
          <p:cNvSpPr/>
          <p:nvPr/>
        </p:nvSpPr>
        <p:spPr>
          <a:xfrm>
            <a:off x="9422798" y="5224442"/>
            <a:ext cx="546665" cy="882541"/>
          </a:xfrm>
          <a:custGeom>
            <a:avLst/>
            <a:gdLst>
              <a:gd name="connsiteX0" fmla="*/ 545115 w 546665"/>
              <a:gd name="connsiteY0" fmla="*/ 4783 h 882541"/>
              <a:gd name="connsiteX1" fmla="*/ 270477 w 546665"/>
              <a:gd name="connsiteY1" fmla="*/ 519133 h 882541"/>
              <a:gd name="connsiteX2" fmla="*/ 319690 w 546665"/>
              <a:gd name="connsiteY2" fmla="*/ 425471 h 882541"/>
              <a:gd name="connsiteX3" fmla="*/ 179990 w 546665"/>
              <a:gd name="connsiteY3" fmla="*/ 625496 h 882541"/>
              <a:gd name="connsiteX4" fmla="*/ 5365 w 546665"/>
              <a:gd name="connsiteY4" fmla="*/ 876321 h 882541"/>
              <a:gd name="connsiteX5" fmla="*/ 65690 w 546665"/>
              <a:gd name="connsiteY5" fmla="*/ 774721 h 882541"/>
              <a:gd name="connsiteX6" fmla="*/ 275240 w 546665"/>
              <a:gd name="connsiteY6" fmla="*/ 434996 h 882541"/>
              <a:gd name="connsiteX7" fmla="*/ 243490 w 546665"/>
              <a:gd name="connsiteY7" fmla="*/ 493733 h 882541"/>
              <a:gd name="connsiteX8" fmla="*/ 376840 w 546665"/>
              <a:gd name="connsiteY8" fmla="*/ 274658 h 882541"/>
              <a:gd name="connsiteX9" fmla="*/ 545115 w 546665"/>
              <a:gd name="connsiteY9" fmla="*/ 4783 h 88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6665" h="882541">
                <a:moveTo>
                  <a:pt x="545115" y="4783"/>
                </a:moveTo>
                <a:cubicBezTo>
                  <a:pt x="527388" y="45529"/>
                  <a:pt x="308048" y="449019"/>
                  <a:pt x="270477" y="519133"/>
                </a:cubicBezTo>
                <a:cubicBezTo>
                  <a:pt x="232906" y="589247"/>
                  <a:pt x="334771" y="407744"/>
                  <a:pt x="319690" y="425471"/>
                </a:cubicBezTo>
                <a:cubicBezTo>
                  <a:pt x="304609" y="443198"/>
                  <a:pt x="179990" y="625496"/>
                  <a:pt x="179990" y="625496"/>
                </a:cubicBezTo>
                <a:cubicBezTo>
                  <a:pt x="127603" y="700638"/>
                  <a:pt x="24415" y="851450"/>
                  <a:pt x="5365" y="876321"/>
                </a:cubicBezTo>
                <a:cubicBezTo>
                  <a:pt x="-13685" y="901192"/>
                  <a:pt x="20711" y="848275"/>
                  <a:pt x="65690" y="774721"/>
                </a:cubicBezTo>
                <a:cubicBezTo>
                  <a:pt x="110669" y="701167"/>
                  <a:pt x="245607" y="481827"/>
                  <a:pt x="275240" y="434996"/>
                </a:cubicBezTo>
                <a:cubicBezTo>
                  <a:pt x="304873" y="388165"/>
                  <a:pt x="226557" y="520456"/>
                  <a:pt x="243490" y="493733"/>
                </a:cubicBezTo>
                <a:cubicBezTo>
                  <a:pt x="260423" y="467010"/>
                  <a:pt x="330009" y="354562"/>
                  <a:pt x="376840" y="274658"/>
                </a:cubicBezTo>
                <a:cubicBezTo>
                  <a:pt x="423671" y="194754"/>
                  <a:pt x="562842" y="-35963"/>
                  <a:pt x="545115" y="4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DBEBE73F-E55B-4140-B064-E762C9D59420}"/>
              </a:ext>
            </a:extLst>
          </p:cNvPr>
          <p:cNvSpPr/>
          <p:nvPr/>
        </p:nvSpPr>
        <p:spPr>
          <a:xfrm>
            <a:off x="8845208" y="6084721"/>
            <a:ext cx="597290" cy="589658"/>
          </a:xfrm>
          <a:custGeom>
            <a:avLst/>
            <a:gdLst>
              <a:gd name="connsiteX0" fmla="*/ 597242 w 597290"/>
              <a:gd name="connsiteY0" fmla="*/ 167 h 589658"/>
              <a:gd name="connsiteX1" fmla="*/ 367055 w 597290"/>
              <a:gd name="connsiteY1" fmla="*/ 284329 h 589658"/>
              <a:gd name="connsiteX2" fmla="*/ 465480 w 597290"/>
              <a:gd name="connsiteY2" fmla="*/ 177967 h 589658"/>
              <a:gd name="connsiteX3" fmla="*/ 346417 w 597290"/>
              <a:gd name="connsiteY3" fmla="*/ 304967 h 589658"/>
              <a:gd name="connsiteX4" fmla="*/ 224180 w 597290"/>
              <a:gd name="connsiteY4" fmla="*/ 444667 h 589658"/>
              <a:gd name="connsiteX5" fmla="*/ 276567 w 597290"/>
              <a:gd name="connsiteY5" fmla="*/ 395454 h 589658"/>
              <a:gd name="connsiteX6" fmla="*/ 62255 w 597290"/>
              <a:gd name="connsiteY6" fmla="*/ 560554 h 589658"/>
              <a:gd name="connsiteX7" fmla="*/ 5105 w 597290"/>
              <a:gd name="connsiteY7" fmla="*/ 584367 h 589658"/>
              <a:gd name="connsiteX8" fmla="*/ 167030 w 597290"/>
              <a:gd name="connsiteY8" fmla="*/ 500229 h 589658"/>
              <a:gd name="connsiteX9" fmla="*/ 241642 w 597290"/>
              <a:gd name="connsiteY9" fmla="*/ 451017 h 589658"/>
              <a:gd name="connsiteX10" fmla="*/ 246405 w 597290"/>
              <a:gd name="connsiteY10" fmla="*/ 431967 h 589658"/>
              <a:gd name="connsiteX11" fmla="*/ 401980 w 597290"/>
              <a:gd name="connsiteY11" fmla="*/ 260517 h 589658"/>
              <a:gd name="connsiteX12" fmla="*/ 387692 w 597290"/>
              <a:gd name="connsiteY12" fmla="*/ 243054 h 589658"/>
              <a:gd name="connsiteX13" fmla="*/ 597242 w 597290"/>
              <a:gd name="connsiteY13" fmla="*/ 167 h 589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7290" h="589658">
                <a:moveTo>
                  <a:pt x="597242" y="167"/>
                </a:moveTo>
                <a:cubicBezTo>
                  <a:pt x="593803" y="7046"/>
                  <a:pt x="389015" y="254696"/>
                  <a:pt x="367055" y="284329"/>
                </a:cubicBezTo>
                <a:cubicBezTo>
                  <a:pt x="345095" y="313962"/>
                  <a:pt x="468920" y="174527"/>
                  <a:pt x="465480" y="177967"/>
                </a:cubicBezTo>
                <a:cubicBezTo>
                  <a:pt x="462040" y="181407"/>
                  <a:pt x="386634" y="260517"/>
                  <a:pt x="346417" y="304967"/>
                </a:cubicBezTo>
                <a:cubicBezTo>
                  <a:pt x="306200" y="349417"/>
                  <a:pt x="235822" y="429586"/>
                  <a:pt x="224180" y="444667"/>
                </a:cubicBezTo>
                <a:cubicBezTo>
                  <a:pt x="212538" y="459748"/>
                  <a:pt x="303554" y="376140"/>
                  <a:pt x="276567" y="395454"/>
                </a:cubicBezTo>
                <a:cubicBezTo>
                  <a:pt x="249580" y="414768"/>
                  <a:pt x="107499" y="529069"/>
                  <a:pt x="62255" y="560554"/>
                </a:cubicBezTo>
                <a:cubicBezTo>
                  <a:pt x="17011" y="592039"/>
                  <a:pt x="-12357" y="594421"/>
                  <a:pt x="5105" y="584367"/>
                </a:cubicBezTo>
                <a:cubicBezTo>
                  <a:pt x="22567" y="574313"/>
                  <a:pt x="127607" y="522454"/>
                  <a:pt x="167030" y="500229"/>
                </a:cubicBezTo>
                <a:cubicBezTo>
                  <a:pt x="206453" y="478004"/>
                  <a:pt x="228413" y="462394"/>
                  <a:pt x="241642" y="451017"/>
                </a:cubicBezTo>
                <a:cubicBezTo>
                  <a:pt x="254871" y="439640"/>
                  <a:pt x="219682" y="463717"/>
                  <a:pt x="246405" y="431967"/>
                </a:cubicBezTo>
                <a:cubicBezTo>
                  <a:pt x="273128" y="400217"/>
                  <a:pt x="378432" y="292002"/>
                  <a:pt x="401980" y="260517"/>
                </a:cubicBezTo>
                <a:cubicBezTo>
                  <a:pt x="425528" y="229032"/>
                  <a:pt x="355942" y="285387"/>
                  <a:pt x="387692" y="243054"/>
                </a:cubicBezTo>
                <a:cubicBezTo>
                  <a:pt x="419442" y="200721"/>
                  <a:pt x="600681" y="-6712"/>
                  <a:pt x="597242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732DE954-9EF8-4F58-8AA7-3FC6A0C8FC70}"/>
              </a:ext>
            </a:extLst>
          </p:cNvPr>
          <p:cNvSpPr/>
          <p:nvPr/>
        </p:nvSpPr>
        <p:spPr>
          <a:xfrm>
            <a:off x="7529785" y="6009240"/>
            <a:ext cx="1303065" cy="663158"/>
          </a:xfrm>
          <a:custGeom>
            <a:avLst/>
            <a:gdLst>
              <a:gd name="connsiteX0" fmla="*/ 1315 w 1303065"/>
              <a:gd name="connsiteY0" fmla="*/ 1035 h 663158"/>
              <a:gd name="connsiteX1" fmla="*/ 474390 w 1303065"/>
              <a:gd name="connsiteY1" fmla="*/ 321710 h 663158"/>
              <a:gd name="connsiteX2" fmla="*/ 429940 w 1303065"/>
              <a:gd name="connsiteY2" fmla="*/ 318535 h 663158"/>
              <a:gd name="connsiteX3" fmla="*/ 833165 w 1303065"/>
              <a:gd name="connsiteY3" fmla="*/ 585235 h 663158"/>
              <a:gd name="connsiteX4" fmla="*/ 760140 w 1303065"/>
              <a:gd name="connsiteY4" fmla="*/ 556660 h 663158"/>
              <a:gd name="connsiteX5" fmla="*/ 1096690 w 1303065"/>
              <a:gd name="connsiteY5" fmla="*/ 645560 h 663158"/>
              <a:gd name="connsiteX6" fmla="*/ 1303065 w 1303065"/>
              <a:gd name="connsiteY6" fmla="*/ 658260 h 663158"/>
              <a:gd name="connsiteX7" fmla="*/ 1303065 w 1303065"/>
              <a:gd name="connsiteY7" fmla="*/ 658260 h 663158"/>
              <a:gd name="connsiteX8" fmla="*/ 941115 w 1303065"/>
              <a:gd name="connsiteY8" fmla="*/ 655085 h 663158"/>
              <a:gd name="connsiteX9" fmla="*/ 826815 w 1303065"/>
              <a:gd name="connsiteY9" fmla="*/ 559835 h 663158"/>
              <a:gd name="connsiteX10" fmla="*/ 610915 w 1303065"/>
              <a:gd name="connsiteY10" fmla="*/ 413785 h 663158"/>
              <a:gd name="connsiteX11" fmla="*/ 655365 w 1303065"/>
              <a:gd name="connsiteY11" fmla="*/ 470935 h 663158"/>
              <a:gd name="connsiteX12" fmla="*/ 410890 w 1303065"/>
              <a:gd name="connsiteY12" fmla="*/ 382035 h 663158"/>
              <a:gd name="connsiteX13" fmla="*/ 375965 w 1303065"/>
              <a:gd name="connsiteY13" fmla="*/ 267735 h 663158"/>
              <a:gd name="connsiteX14" fmla="*/ 334690 w 1303065"/>
              <a:gd name="connsiteY14" fmla="*/ 220110 h 663158"/>
              <a:gd name="connsiteX15" fmla="*/ 1315 w 1303065"/>
              <a:gd name="connsiteY15" fmla="*/ 1035 h 663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03065" h="663158">
                <a:moveTo>
                  <a:pt x="1315" y="1035"/>
                </a:moveTo>
                <a:cubicBezTo>
                  <a:pt x="24598" y="17968"/>
                  <a:pt x="402953" y="268793"/>
                  <a:pt x="474390" y="321710"/>
                </a:cubicBezTo>
                <a:cubicBezTo>
                  <a:pt x="545828" y="374627"/>
                  <a:pt x="370144" y="274614"/>
                  <a:pt x="429940" y="318535"/>
                </a:cubicBezTo>
                <a:cubicBezTo>
                  <a:pt x="489736" y="362456"/>
                  <a:pt x="778132" y="545548"/>
                  <a:pt x="833165" y="585235"/>
                </a:cubicBezTo>
                <a:cubicBezTo>
                  <a:pt x="888198" y="624922"/>
                  <a:pt x="716219" y="546606"/>
                  <a:pt x="760140" y="556660"/>
                </a:cubicBezTo>
                <a:cubicBezTo>
                  <a:pt x="804061" y="566714"/>
                  <a:pt x="1006202" y="628627"/>
                  <a:pt x="1096690" y="645560"/>
                </a:cubicBezTo>
                <a:cubicBezTo>
                  <a:pt x="1187178" y="662493"/>
                  <a:pt x="1268669" y="656143"/>
                  <a:pt x="1303065" y="658260"/>
                </a:cubicBezTo>
                <a:lnTo>
                  <a:pt x="1303065" y="658260"/>
                </a:lnTo>
                <a:cubicBezTo>
                  <a:pt x="1242740" y="657731"/>
                  <a:pt x="1020490" y="671489"/>
                  <a:pt x="941115" y="655085"/>
                </a:cubicBezTo>
                <a:cubicBezTo>
                  <a:pt x="861740" y="638681"/>
                  <a:pt x="881848" y="600052"/>
                  <a:pt x="826815" y="559835"/>
                </a:cubicBezTo>
                <a:cubicBezTo>
                  <a:pt x="771782" y="519618"/>
                  <a:pt x="639490" y="428602"/>
                  <a:pt x="610915" y="413785"/>
                </a:cubicBezTo>
                <a:cubicBezTo>
                  <a:pt x="582340" y="398968"/>
                  <a:pt x="688702" y="476227"/>
                  <a:pt x="655365" y="470935"/>
                </a:cubicBezTo>
                <a:cubicBezTo>
                  <a:pt x="622028" y="465643"/>
                  <a:pt x="457456" y="415902"/>
                  <a:pt x="410890" y="382035"/>
                </a:cubicBezTo>
                <a:cubicBezTo>
                  <a:pt x="364324" y="348168"/>
                  <a:pt x="388665" y="294722"/>
                  <a:pt x="375965" y="267735"/>
                </a:cubicBezTo>
                <a:cubicBezTo>
                  <a:pt x="363265" y="240748"/>
                  <a:pt x="398719" y="260327"/>
                  <a:pt x="334690" y="220110"/>
                </a:cubicBezTo>
                <a:cubicBezTo>
                  <a:pt x="270661" y="179893"/>
                  <a:pt x="-21968" y="-15898"/>
                  <a:pt x="1315" y="10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F62CA1ED-1C01-4C92-8B78-36EE55870FF6}"/>
              </a:ext>
            </a:extLst>
          </p:cNvPr>
          <p:cNvSpPr/>
          <p:nvPr/>
        </p:nvSpPr>
        <p:spPr>
          <a:xfrm>
            <a:off x="7152968" y="5501545"/>
            <a:ext cx="814503" cy="852007"/>
          </a:xfrm>
          <a:custGeom>
            <a:avLst/>
            <a:gdLst>
              <a:gd name="connsiteX0" fmla="*/ 3482 w 814503"/>
              <a:gd name="connsiteY0" fmla="*/ 6022 h 852007"/>
              <a:gd name="connsiteX1" fmla="*/ 359082 w 814503"/>
              <a:gd name="connsiteY1" fmla="*/ 465338 h 852007"/>
              <a:gd name="connsiteX2" fmla="*/ 376015 w 814503"/>
              <a:gd name="connsiteY2" fmla="*/ 475922 h 852007"/>
              <a:gd name="connsiteX3" fmla="*/ 630015 w 814503"/>
              <a:gd name="connsiteY3" fmla="*/ 687588 h 852007"/>
              <a:gd name="connsiteX4" fmla="*/ 532649 w 814503"/>
              <a:gd name="connsiteY4" fmla="*/ 643138 h 852007"/>
              <a:gd name="connsiteX5" fmla="*/ 809932 w 814503"/>
              <a:gd name="connsiteY5" fmla="*/ 848455 h 852007"/>
              <a:gd name="connsiteX6" fmla="*/ 712565 w 814503"/>
              <a:gd name="connsiteY6" fmla="*/ 778605 h 852007"/>
              <a:gd name="connsiteX7" fmla="*/ 464915 w 814503"/>
              <a:gd name="connsiteY7" fmla="*/ 594455 h 852007"/>
              <a:gd name="connsiteX8" fmla="*/ 276532 w 814503"/>
              <a:gd name="connsiteY8" fmla="*/ 319288 h 852007"/>
              <a:gd name="connsiteX9" fmla="*/ 183399 w 814503"/>
              <a:gd name="connsiteY9" fmla="*/ 209222 h 852007"/>
              <a:gd name="connsiteX10" fmla="*/ 3482 w 814503"/>
              <a:gd name="connsiteY10" fmla="*/ 6022 h 852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4503" h="852007">
                <a:moveTo>
                  <a:pt x="3482" y="6022"/>
                </a:moveTo>
                <a:cubicBezTo>
                  <a:pt x="32762" y="48708"/>
                  <a:pt x="296993" y="387021"/>
                  <a:pt x="359082" y="465338"/>
                </a:cubicBezTo>
                <a:cubicBezTo>
                  <a:pt x="421171" y="543655"/>
                  <a:pt x="330860" y="438880"/>
                  <a:pt x="376015" y="475922"/>
                </a:cubicBezTo>
                <a:cubicBezTo>
                  <a:pt x="421170" y="512964"/>
                  <a:pt x="603909" y="659719"/>
                  <a:pt x="630015" y="687588"/>
                </a:cubicBezTo>
                <a:cubicBezTo>
                  <a:pt x="656121" y="715457"/>
                  <a:pt x="502663" y="616327"/>
                  <a:pt x="532649" y="643138"/>
                </a:cubicBezTo>
                <a:cubicBezTo>
                  <a:pt x="562635" y="669949"/>
                  <a:pt x="779946" y="825877"/>
                  <a:pt x="809932" y="848455"/>
                </a:cubicBezTo>
                <a:cubicBezTo>
                  <a:pt x="839918" y="871033"/>
                  <a:pt x="712565" y="778605"/>
                  <a:pt x="712565" y="778605"/>
                </a:cubicBezTo>
                <a:cubicBezTo>
                  <a:pt x="655062" y="736272"/>
                  <a:pt x="537587" y="671008"/>
                  <a:pt x="464915" y="594455"/>
                </a:cubicBezTo>
                <a:cubicBezTo>
                  <a:pt x="392243" y="517902"/>
                  <a:pt x="323451" y="383494"/>
                  <a:pt x="276532" y="319288"/>
                </a:cubicBezTo>
                <a:cubicBezTo>
                  <a:pt x="229613" y="255083"/>
                  <a:pt x="228907" y="258611"/>
                  <a:pt x="183399" y="209222"/>
                </a:cubicBezTo>
                <a:cubicBezTo>
                  <a:pt x="137891" y="159833"/>
                  <a:pt x="-25798" y="-36664"/>
                  <a:pt x="3482" y="60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2AFC6305-9FAF-40A3-8E85-572D61B59D26}"/>
              </a:ext>
            </a:extLst>
          </p:cNvPr>
          <p:cNvSpPr/>
          <p:nvPr/>
        </p:nvSpPr>
        <p:spPr>
          <a:xfrm>
            <a:off x="7071428" y="4831969"/>
            <a:ext cx="235918" cy="866307"/>
          </a:xfrm>
          <a:custGeom>
            <a:avLst/>
            <a:gdLst>
              <a:gd name="connsiteX0" fmla="*/ 355 w 235918"/>
              <a:gd name="connsiteY0" fmla="*/ 4614 h 866307"/>
              <a:gd name="connsiteX1" fmla="*/ 82905 w 235918"/>
              <a:gd name="connsiteY1" fmla="*/ 533781 h 866307"/>
              <a:gd name="connsiteX2" fmla="*/ 82905 w 235918"/>
              <a:gd name="connsiteY2" fmla="*/ 417364 h 866307"/>
              <a:gd name="connsiteX3" fmla="*/ 226839 w 235918"/>
              <a:gd name="connsiteY3" fmla="*/ 847048 h 866307"/>
              <a:gd name="connsiteX4" fmla="*/ 209905 w 235918"/>
              <a:gd name="connsiteY4" fmla="*/ 753914 h 866307"/>
              <a:gd name="connsiteX5" fmla="*/ 118889 w 235918"/>
              <a:gd name="connsiteY5" fmla="*/ 415248 h 866307"/>
              <a:gd name="connsiteX6" fmla="*/ 65972 w 235918"/>
              <a:gd name="connsiteY6" fmla="*/ 364448 h 866307"/>
              <a:gd name="connsiteX7" fmla="*/ 53272 w 235918"/>
              <a:gd name="connsiteY7" fmla="*/ 279781 h 866307"/>
              <a:gd name="connsiteX8" fmla="*/ 355 w 235918"/>
              <a:gd name="connsiteY8" fmla="*/ 4614 h 866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918" h="866307">
                <a:moveTo>
                  <a:pt x="355" y="4614"/>
                </a:moveTo>
                <a:cubicBezTo>
                  <a:pt x="5294" y="46947"/>
                  <a:pt x="69147" y="464989"/>
                  <a:pt x="82905" y="533781"/>
                </a:cubicBezTo>
                <a:cubicBezTo>
                  <a:pt x="96663" y="602573"/>
                  <a:pt x="58916" y="365153"/>
                  <a:pt x="82905" y="417364"/>
                </a:cubicBezTo>
                <a:cubicBezTo>
                  <a:pt x="106894" y="469575"/>
                  <a:pt x="205672" y="790956"/>
                  <a:pt x="226839" y="847048"/>
                </a:cubicBezTo>
                <a:cubicBezTo>
                  <a:pt x="248006" y="903140"/>
                  <a:pt x="227897" y="825881"/>
                  <a:pt x="209905" y="753914"/>
                </a:cubicBezTo>
                <a:cubicBezTo>
                  <a:pt x="191913" y="681947"/>
                  <a:pt x="142878" y="480159"/>
                  <a:pt x="118889" y="415248"/>
                </a:cubicBezTo>
                <a:cubicBezTo>
                  <a:pt x="94900" y="350337"/>
                  <a:pt x="76908" y="387026"/>
                  <a:pt x="65972" y="364448"/>
                </a:cubicBezTo>
                <a:cubicBezTo>
                  <a:pt x="55036" y="341870"/>
                  <a:pt x="63150" y="335873"/>
                  <a:pt x="53272" y="279781"/>
                </a:cubicBezTo>
                <a:cubicBezTo>
                  <a:pt x="43394" y="223689"/>
                  <a:pt x="-4584" y="-37719"/>
                  <a:pt x="355" y="4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ECD0B8FE-8BA6-454E-AAFD-CC144E85942E}"/>
              </a:ext>
            </a:extLst>
          </p:cNvPr>
          <p:cNvSpPr/>
          <p:nvPr/>
        </p:nvSpPr>
        <p:spPr>
          <a:xfrm>
            <a:off x="6152796" y="3472131"/>
            <a:ext cx="556555" cy="658266"/>
          </a:xfrm>
          <a:custGeom>
            <a:avLst/>
            <a:gdLst>
              <a:gd name="connsiteX0" fmla="*/ 555979 w 556555"/>
              <a:gd name="connsiteY0" fmla="*/ 207694 h 658266"/>
              <a:gd name="connsiteX1" fmla="*/ 405167 w 556555"/>
              <a:gd name="connsiteY1" fmla="*/ 20369 h 658266"/>
              <a:gd name="connsiteX2" fmla="*/ 486129 w 556555"/>
              <a:gd name="connsiteY2" fmla="*/ 85457 h 658266"/>
              <a:gd name="connsiteX3" fmla="*/ 376592 w 556555"/>
              <a:gd name="connsiteY3" fmla="*/ 4494 h 658266"/>
              <a:gd name="connsiteX4" fmla="*/ 238479 w 556555"/>
              <a:gd name="connsiteY4" fmla="*/ 25132 h 658266"/>
              <a:gd name="connsiteX5" fmla="*/ 286104 w 556555"/>
              <a:gd name="connsiteY5" fmla="*/ 9257 h 658266"/>
              <a:gd name="connsiteX6" fmla="*/ 116242 w 556555"/>
              <a:gd name="connsiteY6" fmla="*/ 118794 h 658266"/>
              <a:gd name="connsiteX7" fmla="*/ 221017 w 556555"/>
              <a:gd name="connsiteY7" fmla="*/ 48944 h 658266"/>
              <a:gd name="connsiteX8" fmla="*/ 114654 w 556555"/>
              <a:gd name="connsiteY8" fmla="*/ 131494 h 658266"/>
              <a:gd name="connsiteX9" fmla="*/ 70204 w 556555"/>
              <a:gd name="connsiteY9" fmla="*/ 250557 h 658266"/>
              <a:gd name="connsiteX10" fmla="*/ 25754 w 556555"/>
              <a:gd name="connsiteY10" fmla="*/ 355332 h 658266"/>
              <a:gd name="connsiteX11" fmla="*/ 32104 w 556555"/>
              <a:gd name="connsiteY11" fmla="*/ 326757 h 658266"/>
              <a:gd name="connsiteX12" fmla="*/ 11467 w 556555"/>
              <a:gd name="connsiteY12" fmla="*/ 542657 h 658266"/>
              <a:gd name="connsiteX13" fmla="*/ 8292 w 556555"/>
              <a:gd name="connsiteY13" fmla="*/ 653782 h 658266"/>
              <a:gd name="connsiteX14" fmla="*/ 1942 w 556555"/>
              <a:gd name="connsiteY14" fmla="*/ 595044 h 658266"/>
              <a:gd name="connsiteX15" fmla="*/ 46392 w 556555"/>
              <a:gd name="connsiteY15" fmla="*/ 231507 h 658266"/>
              <a:gd name="connsiteX16" fmla="*/ 74967 w 556555"/>
              <a:gd name="connsiteY16" fmla="*/ 199757 h 658266"/>
              <a:gd name="connsiteX17" fmla="*/ 203554 w 556555"/>
              <a:gd name="connsiteY17" fmla="*/ 41007 h 658266"/>
              <a:gd name="connsiteX18" fmla="*/ 249592 w 556555"/>
              <a:gd name="connsiteY18" fmla="*/ 14019 h 658266"/>
              <a:gd name="connsiteX19" fmla="*/ 262292 w 556555"/>
              <a:gd name="connsiteY19" fmla="*/ 15607 h 658266"/>
              <a:gd name="connsiteX20" fmla="*/ 384529 w 556555"/>
              <a:gd name="connsiteY20" fmla="*/ 1319 h 658266"/>
              <a:gd name="connsiteX21" fmla="*/ 454379 w 556555"/>
              <a:gd name="connsiteY21" fmla="*/ 53707 h 658266"/>
              <a:gd name="connsiteX22" fmla="*/ 555979 w 556555"/>
              <a:gd name="connsiteY22" fmla="*/ 207694 h 658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56555" h="658266">
                <a:moveTo>
                  <a:pt x="555979" y="207694"/>
                </a:moveTo>
                <a:cubicBezTo>
                  <a:pt x="547777" y="202138"/>
                  <a:pt x="416809" y="40742"/>
                  <a:pt x="405167" y="20369"/>
                </a:cubicBezTo>
                <a:cubicBezTo>
                  <a:pt x="393525" y="-4"/>
                  <a:pt x="490891" y="88103"/>
                  <a:pt x="486129" y="85457"/>
                </a:cubicBezTo>
                <a:cubicBezTo>
                  <a:pt x="481367" y="82811"/>
                  <a:pt x="417867" y="14548"/>
                  <a:pt x="376592" y="4494"/>
                </a:cubicBezTo>
                <a:cubicBezTo>
                  <a:pt x="335317" y="-5560"/>
                  <a:pt x="253560" y="24338"/>
                  <a:pt x="238479" y="25132"/>
                </a:cubicBezTo>
                <a:cubicBezTo>
                  <a:pt x="223398" y="25926"/>
                  <a:pt x="306477" y="-6353"/>
                  <a:pt x="286104" y="9257"/>
                </a:cubicBezTo>
                <a:cubicBezTo>
                  <a:pt x="265731" y="24867"/>
                  <a:pt x="127090" y="112180"/>
                  <a:pt x="116242" y="118794"/>
                </a:cubicBezTo>
                <a:cubicBezTo>
                  <a:pt x="105394" y="125408"/>
                  <a:pt x="221282" y="46827"/>
                  <a:pt x="221017" y="48944"/>
                </a:cubicBezTo>
                <a:cubicBezTo>
                  <a:pt x="220752" y="51061"/>
                  <a:pt x="139789" y="97892"/>
                  <a:pt x="114654" y="131494"/>
                </a:cubicBezTo>
                <a:cubicBezTo>
                  <a:pt x="89518" y="165096"/>
                  <a:pt x="85021" y="213251"/>
                  <a:pt x="70204" y="250557"/>
                </a:cubicBezTo>
                <a:cubicBezTo>
                  <a:pt x="55387" y="287863"/>
                  <a:pt x="32104" y="342632"/>
                  <a:pt x="25754" y="355332"/>
                </a:cubicBezTo>
                <a:cubicBezTo>
                  <a:pt x="19404" y="368032"/>
                  <a:pt x="34485" y="295536"/>
                  <a:pt x="32104" y="326757"/>
                </a:cubicBezTo>
                <a:cubicBezTo>
                  <a:pt x="29723" y="357978"/>
                  <a:pt x="15436" y="488153"/>
                  <a:pt x="11467" y="542657"/>
                </a:cubicBezTo>
                <a:cubicBezTo>
                  <a:pt x="7498" y="597161"/>
                  <a:pt x="9880" y="645051"/>
                  <a:pt x="8292" y="653782"/>
                </a:cubicBezTo>
                <a:cubicBezTo>
                  <a:pt x="6704" y="662513"/>
                  <a:pt x="-4408" y="665423"/>
                  <a:pt x="1942" y="595044"/>
                </a:cubicBezTo>
                <a:cubicBezTo>
                  <a:pt x="8292" y="524665"/>
                  <a:pt x="34221" y="297388"/>
                  <a:pt x="46392" y="231507"/>
                </a:cubicBezTo>
                <a:cubicBezTo>
                  <a:pt x="58563" y="165626"/>
                  <a:pt x="48773" y="231507"/>
                  <a:pt x="74967" y="199757"/>
                </a:cubicBezTo>
                <a:cubicBezTo>
                  <a:pt x="101161" y="168007"/>
                  <a:pt x="174450" y="71963"/>
                  <a:pt x="203554" y="41007"/>
                </a:cubicBezTo>
                <a:cubicBezTo>
                  <a:pt x="232658" y="10051"/>
                  <a:pt x="239802" y="18252"/>
                  <a:pt x="249592" y="14019"/>
                </a:cubicBezTo>
                <a:cubicBezTo>
                  <a:pt x="259382" y="9786"/>
                  <a:pt x="239802" y="17724"/>
                  <a:pt x="262292" y="15607"/>
                </a:cubicBezTo>
                <a:cubicBezTo>
                  <a:pt x="284781" y="13490"/>
                  <a:pt x="352515" y="-5031"/>
                  <a:pt x="384529" y="1319"/>
                </a:cubicBezTo>
                <a:cubicBezTo>
                  <a:pt x="416543" y="7669"/>
                  <a:pt x="426068" y="24074"/>
                  <a:pt x="454379" y="53707"/>
                </a:cubicBezTo>
                <a:cubicBezTo>
                  <a:pt x="482689" y="83340"/>
                  <a:pt x="564181" y="213250"/>
                  <a:pt x="555979" y="2076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9E8E7C59-2478-40DD-84B4-5698B762B01B}"/>
              </a:ext>
            </a:extLst>
          </p:cNvPr>
          <p:cNvSpPr/>
          <p:nvPr/>
        </p:nvSpPr>
        <p:spPr>
          <a:xfrm>
            <a:off x="6206283" y="3538953"/>
            <a:ext cx="497736" cy="305976"/>
          </a:xfrm>
          <a:custGeom>
            <a:avLst/>
            <a:gdLst>
              <a:gd name="connsiteX0" fmla="*/ 4017 w 497736"/>
              <a:gd name="connsiteY0" fmla="*/ 239297 h 305976"/>
              <a:gd name="connsiteX1" fmla="*/ 172292 w 497736"/>
              <a:gd name="connsiteY1" fmla="*/ 18635 h 305976"/>
              <a:gd name="connsiteX2" fmla="*/ 216742 w 497736"/>
              <a:gd name="connsiteY2" fmla="*/ 12285 h 305976"/>
              <a:gd name="connsiteX3" fmla="*/ 192930 w 497736"/>
              <a:gd name="connsiteY3" fmla="*/ 18635 h 305976"/>
              <a:gd name="connsiteX4" fmla="*/ 277067 w 497736"/>
              <a:gd name="connsiteY4" fmla="*/ 9110 h 305976"/>
              <a:gd name="connsiteX5" fmla="*/ 345330 w 497736"/>
              <a:gd name="connsiteY5" fmla="*/ 72610 h 305976"/>
              <a:gd name="connsiteX6" fmla="*/ 427880 w 497736"/>
              <a:gd name="connsiteY6" fmla="*/ 218660 h 305976"/>
              <a:gd name="connsiteX7" fmla="*/ 443755 w 497736"/>
              <a:gd name="connsiteY7" fmla="*/ 305972 h 305976"/>
              <a:gd name="connsiteX8" fmla="*/ 450105 w 497736"/>
              <a:gd name="connsiteY8" fmla="*/ 215485 h 305976"/>
              <a:gd name="connsiteX9" fmla="*/ 497730 w 497736"/>
              <a:gd name="connsiteY9" fmla="*/ 109122 h 305976"/>
              <a:gd name="connsiteX10" fmla="*/ 453280 w 497736"/>
              <a:gd name="connsiteY10" fmla="*/ 266285 h 305976"/>
              <a:gd name="connsiteX11" fmla="*/ 419942 w 497736"/>
              <a:gd name="connsiteY11" fmla="*/ 156747 h 305976"/>
              <a:gd name="connsiteX12" fmla="*/ 289767 w 497736"/>
              <a:gd name="connsiteY12" fmla="*/ 18635 h 305976"/>
              <a:gd name="connsiteX13" fmla="*/ 164355 w 497736"/>
              <a:gd name="connsiteY13" fmla="*/ 15460 h 305976"/>
              <a:gd name="connsiteX14" fmla="*/ 205630 w 497736"/>
              <a:gd name="connsiteY14" fmla="*/ 15460 h 305976"/>
              <a:gd name="connsiteX15" fmla="*/ 81805 w 497736"/>
              <a:gd name="connsiteY15" fmla="*/ 104360 h 305976"/>
              <a:gd name="connsiteX16" fmla="*/ 54817 w 497736"/>
              <a:gd name="connsiteY16" fmla="*/ 140872 h 305976"/>
              <a:gd name="connsiteX17" fmla="*/ 4017 w 497736"/>
              <a:gd name="connsiteY17" fmla="*/ 239297 h 305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97736" h="305976">
                <a:moveTo>
                  <a:pt x="4017" y="239297"/>
                </a:moveTo>
                <a:cubicBezTo>
                  <a:pt x="23596" y="218924"/>
                  <a:pt x="136838" y="56470"/>
                  <a:pt x="172292" y="18635"/>
                </a:cubicBezTo>
                <a:cubicBezTo>
                  <a:pt x="207746" y="-19200"/>
                  <a:pt x="213302" y="12285"/>
                  <a:pt x="216742" y="12285"/>
                </a:cubicBezTo>
                <a:cubicBezTo>
                  <a:pt x="220182" y="12285"/>
                  <a:pt x="182876" y="19164"/>
                  <a:pt x="192930" y="18635"/>
                </a:cubicBezTo>
                <a:cubicBezTo>
                  <a:pt x="202984" y="18106"/>
                  <a:pt x="251667" y="114"/>
                  <a:pt x="277067" y="9110"/>
                </a:cubicBezTo>
                <a:cubicBezTo>
                  <a:pt x="302467" y="18106"/>
                  <a:pt x="320195" y="37685"/>
                  <a:pt x="345330" y="72610"/>
                </a:cubicBezTo>
                <a:cubicBezTo>
                  <a:pt x="370466" y="107535"/>
                  <a:pt x="411476" y="179766"/>
                  <a:pt x="427880" y="218660"/>
                </a:cubicBezTo>
                <a:cubicBezTo>
                  <a:pt x="444284" y="257554"/>
                  <a:pt x="440051" y="306501"/>
                  <a:pt x="443755" y="305972"/>
                </a:cubicBezTo>
                <a:cubicBezTo>
                  <a:pt x="447459" y="305443"/>
                  <a:pt x="441109" y="248293"/>
                  <a:pt x="450105" y="215485"/>
                </a:cubicBezTo>
                <a:cubicBezTo>
                  <a:pt x="459101" y="182677"/>
                  <a:pt x="497201" y="100655"/>
                  <a:pt x="497730" y="109122"/>
                </a:cubicBezTo>
                <a:cubicBezTo>
                  <a:pt x="498259" y="117589"/>
                  <a:pt x="466245" y="258348"/>
                  <a:pt x="453280" y="266285"/>
                </a:cubicBezTo>
                <a:cubicBezTo>
                  <a:pt x="440315" y="274223"/>
                  <a:pt x="447194" y="198022"/>
                  <a:pt x="419942" y="156747"/>
                </a:cubicBezTo>
                <a:cubicBezTo>
                  <a:pt x="392690" y="115472"/>
                  <a:pt x="332365" y="42183"/>
                  <a:pt x="289767" y="18635"/>
                </a:cubicBezTo>
                <a:cubicBezTo>
                  <a:pt x="247169" y="-4913"/>
                  <a:pt x="178378" y="15989"/>
                  <a:pt x="164355" y="15460"/>
                </a:cubicBezTo>
                <a:cubicBezTo>
                  <a:pt x="150332" y="14931"/>
                  <a:pt x="219388" y="643"/>
                  <a:pt x="205630" y="15460"/>
                </a:cubicBezTo>
                <a:cubicBezTo>
                  <a:pt x="191872" y="30277"/>
                  <a:pt x="106940" y="83458"/>
                  <a:pt x="81805" y="104360"/>
                </a:cubicBezTo>
                <a:cubicBezTo>
                  <a:pt x="56670" y="125262"/>
                  <a:pt x="67517" y="122880"/>
                  <a:pt x="54817" y="140872"/>
                </a:cubicBezTo>
                <a:cubicBezTo>
                  <a:pt x="42117" y="158864"/>
                  <a:pt x="-15562" y="259670"/>
                  <a:pt x="4017" y="239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E5B7ECF4-97CF-44E3-810A-0D03677CAA18}"/>
              </a:ext>
            </a:extLst>
          </p:cNvPr>
          <p:cNvSpPr/>
          <p:nvPr/>
        </p:nvSpPr>
        <p:spPr>
          <a:xfrm>
            <a:off x="6171122" y="4128934"/>
            <a:ext cx="338754" cy="716403"/>
          </a:xfrm>
          <a:custGeom>
            <a:avLst/>
            <a:gdLst>
              <a:gd name="connsiteX0" fmla="*/ 2666 w 338754"/>
              <a:gd name="connsiteY0" fmla="*/ 3329 h 716403"/>
              <a:gd name="connsiteX1" fmla="*/ 126491 w 338754"/>
              <a:gd name="connsiteY1" fmla="*/ 324004 h 716403"/>
              <a:gd name="connsiteX2" fmla="*/ 80453 w 338754"/>
              <a:gd name="connsiteY2" fmla="*/ 216054 h 716403"/>
              <a:gd name="connsiteX3" fmla="*/ 116966 w 338754"/>
              <a:gd name="connsiteY3" fmla="*/ 335116 h 716403"/>
              <a:gd name="connsiteX4" fmla="*/ 183641 w 338754"/>
              <a:gd name="connsiteY4" fmla="*/ 484341 h 716403"/>
              <a:gd name="connsiteX5" fmla="*/ 182053 w 338754"/>
              <a:gd name="connsiteY5" fmla="*/ 471641 h 716403"/>
              <a:gd name="connsiteX6" fmla="*/ 334453 w 338754"/>
              <a:gd name="connsiteY6" fmla="*/ 711354 h 716403"/>
              <a:gd name="connsiteX7" fmla="*/ 286828 w 338754"/>
              <a:gd name="connsiteY7" fmla="*/ 619279 h 716403"/>
              <a:gd name="connsiteX8" fmla="*/ 182053 w 338754"/>
              <a:gd name="connsiteY8" fmla="*/ 436716 h 716403"/>
              <a:gd name="connsiteX9" fmla="*/ 158241 w 338754"/>
              <a:gd name="connsiteY9" fmla="*/ 389091 h 716403"/>
              <a:gd name="connsiteX10" fmla="*/ 67753 w 338754"/>
              <a:gd name="connsiteY10" fmla="*/ 228754 h 716403"/>
              <a:gd name="connsiteX11" fmla="*/ 43941 w 338754"/>
              <a:gd name="connsiteY11" fmla="*/ 162079 h 716403"/>
              <a:gd name="connsiteX12" fmla="*/ 2666 w 338754"/>
              <a:gd name="connsiteY12" fmla="*/ 3329 h 716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8754" h="716403">
                <a:moveTo>
                  <a:pt x="2666" y="3329"/>
                </a:moveTo>
                <a:cubicBezTo>
                  <a:pt x="16424" y="30317"/>
                  <a:pt x="113527" y="288550"/>
                  <a:pt x="126491" y="324004"/>
                </a:cubicBezTo>
                <a:cubicBezTo>
                  <a:pt x="139455" y="359458"/>
                  <a:pt x="82040" y="214202"/>
                  <a:pt x="80453" y="216054"/>
                </a:cubicBezTo>
                <a:cubicBezTo>
                  <a:pt x="78866" y="217906"/>
                  <a:pt x="99768" y="290402"/>
                  <a:pt x="116966" y="335116"/>
                </a:cubicBezTo>
                <a:cubicBezTo>
                  <a:pt x="134164" y="379831"/>
                  <a:pt x="172793" y="461587"/>
                  <a:pt x="183641" y="484341"/>
                </a:cubicBezTo>
                <a:cubicBezTo>
                  <a:pt x="194489" y="507095"/>
                  <a:pt x="156918" y="433806"/>
                  <a:pt x="182053" y="471641"/>
                </a:cubicBezTo>
                <a:cubicBezTo>
                  <a:pt x="207188" y="509477"/>
                  <a:pt x="316991" y="686748"/>
                  <a:pt x="334453" y="711354"/>
                </a:cubicBezTo>
                <a:cubicBezTo>
                  <a:pt x="351915" y="735960"/>
                  <a:pt x="312228" y="665052"/>
                  <a:pt x="286828" y="619279"/>
                </a:cubicBezTo>
                <a:cubicBezTo>
                  <a:pt x="261428" y="573506"/>
                  <a:pt x="203484" y="475081"/>
                  <a:pt x="182053" y="436716"/>
                </a:cubicBezTo>
                <a:cubicBezTo>
                  <a:pt x="160622" y="398351"/>
                  <a:pt x="177291" y="423751"/>
                  <a:pt x="158241" y="389091"/>
                </a:cubicBezTo>
                <a:cubicBezTo>
                  <a:pt x="139191" y="354431"/>
                  <a:pt x="86803" y="266589"/>
                  <a:pt x="67753" y="228754"/>
                </a:cubicBezTo>
                <a:cubicBezTo>
                  <a:pt x="48703" y="190919"/>
                  <a:pt x="55583" y="203090"/>
                  <a:pt x="43941" y="162079"/>
                </a:cubicBezTo>
                <a:cubicBezTo>
                  <a:pt x="32299" y="121069"/>
                  <a:pt x="-11092" y="-23659"/>
                  <a:pt x="2666" y="3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AC7E6728-FBBD-4363-9150-F80BDB419173}"/>
              </a:ext>
            </a:extLst>
          </p:cNvPr>
          <p:cNvSpPr/>
          <p:nvPr/>
        </p:nvSpPr>
        <p:spPr>
          <a:xfrm>
            <a:off x="6179759" y="4081960"/>
            <a:ext cx="282059" cy="642938"/>
          </a:xfrm>
          <a:custGeom>
            <a:avLst/>
            <a:gdLst>
              <a:gd name="connsiteX0" fmla="*/ 379 w 282059"/>
              <a:gd name="connsiteY0" fmla="*/ 1090 h 642938"/>
              <a:gd name="connsiteX1" fmla="*/ 122616 w 282059"/>
              <a:gd name="connsiteY1" fmla="*/ 359865 h 642938"/>
              <a:gd name="connsiteX2" fmla="*/ 116266 w 282059"/>
              <a:gd name="connsiteY2" fmla="*/ 336053 h 642938"/>
              <a:gd name="connsiteX3" fmla="*/ 279779 w 282059"/>
              <a:gd name="connsiteY3" fmla="*/ 639265 h 642938"/>
              <a:gd name="connsiteX4" fmla="*/ 216279 w 282059"/>
              <a:gd name="connsiteY4" fmla="*/ 512265 h 642938"/>
              <a:gd name="connsiteX5" fmla="*/ 89279 w 282059"/>
              <a:gd name="connsiteY5" fmla="*/ 256678 h 642938"/>
              <a:gd name="connsiteX6" fmla="*/ 379 w 282059"/>
              <a:gd name="connsiteY6" fmla="*/ 1090 h 64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059" h="642938">
                <a:moveTo>
                  <a:pt x="379" y="1090"/>
                </a:moveTo>
                <a:cubicBezTo>
                  <a:pt x="5935" y="18288"/>
                  <a:pt x="103301" y="304038"/>
                  <a:pt x="122616" y="359865"/>
                </a:cubicBezTo>
                <a:cubicBezTo>
                  <a:pt x="141931" y="415692"/>
                  <a:pt x="90072" y="289486"/>
                  <a:pt x="116266" y="336053"/>
                </a:cubicBezTo>
                <a:cubicBezTo>
                  <a:pt x="142460" y="382620"/>
                  <a:pt x="263110" y="609896"/>
                  <a:pt x="279779" y="639265"/>
                </a:cubicBezTo>
                <a:cubicBezTo>
                  <a:pt x="296448" y="668634"/>
                  <a:pt x="216279" y="512265"/>
                  <a:pt x="216279" y="512265"/>
                </a:cubicBezTo>
                <a:cubicBezTo>
                  <a:pt x="184529" y="448501"/>
                  <a:pt x="127114" y="338699"/>
                  <a:pt x="89279" y="256678"/>
                </a:cubicBezTo>
                <a:cubicBezTo>
                  <a:pt x="51444" y="174657"/>
                  <a:pt x="-5177" y="-16108"/>
                  <a:pt x="379" y="1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E11607EF-3171-4E2D-8123-D4F88AC4964C}"/>
              </a:ext>
            </a:extLst>
          </p:cNvPr>
          <p:cNvSpPr/>
          <p:nvPr/>
        </p:nvSpPr>
        <p:spPr>
          <a:xfrm>
            <a:off x="6274308" y="3629207"/>
            <a:ext cx="347458" cy="463368"/>
          </a:xfrm>
          <a:custGeom>
            <a:avLst/>
            <a:gdLst>
              <a:gd name="connsiteX0" fmla="*/ 347155 w 347458"/>
              <a:gd name="connsiteY0" fmla="*/ 147456 h 463368"/>
              <a:gd name="connsiteX1" fmla="*/ 224917 w 347458"/>
              <a:gd name="connsiteY1" fmla="*/ 18868 h 463368"/>
              <a:gd name="connsiteX2" fmla="*/ 99505 w 347458"/>
              <a:gd name="connsiteY2" fmla="*/ 85543 h 463368"/>
              <a:gd name="connsiteX3" fmla="*/ 116967 w 347458"/>
              <a:gd name="connsiteY3" fmla="*/ 69668 h 463368"/>
              <a:gd name="connsiteX4" fmla="*/ 4255 w 347458"/>
              <a:gd name="connsiteY4" fmla="*/ 330018 h 463368"/>
              <a:gd name="connsiteX5" fmla="*/ 24892 w 347458"/>
              <a:gd name="connsiteY5" fmla="*/ 322081 h 463368"/>
              <a:gd name="connsiteX6" fmla="*/ 36005 w 347458"/>
              <a:gd name="connsiteY6" fmla="*/ 463368 h 463368"/>
              <a:gd name="connsiteX7" fmla="*/ 78867 w 347458"/>
              <a:gd name="connsiteY7" fmla="*/ 323668 h 463368"/>
              <a:gd name="connsiteX8" fmla="*/ 159830 w 347458"/>
              <a:gd name="connsiteY8" fmla="*/ 190318 h 463368"/>
              <a:gd name="connsiteX9" fmla="*/ 131255 w 347458"/>
              <a:gd name="connsiteY9" fmla="*/ 166506 h 463368"/>
              <a:gd name="connsiteX10" fmla="*/ 142367 w 347458"/>
              <a:gd name="connsiteY10" fmla="*/ 215718 h 463368"/>
              <a:gd name="connsiteX11" fmla="*/ 48705 w 347458"/>
              <a:gd name="connsiteY11" fmla="*/ 431618 h 463368"/>
              <a:gd name="connsiteX12" fmla="*/ 42355 w 347458"/>
              <a:gd name="connsiteY12" fmla="*/ 425268 h 463368"/>
              <a:gd name="connsiteX13" fmla="*/ 40767 w 347458"/>
              <a:gd name="connsiteY13" fmla="*/ 299856 h 463368"/>
              <a:gd name="connsiteX14" fmla="*/ 61405 w 347458"/>
              <a:gd name="connsiteY14" fmla="*/ 176031 h 463368"/>
              <a:gd name="connsiteX15" fmla="*/ 124905 w 347458"/>
              <a:gd name="connsiteY15" fmla="*/ 22043 h 463368"/>
              <a:gd name="connsiteX16" fmla="*/ 178880 w 347458"/>
              <a:gd name="connsiteY16" fmla="*/ 15693 h 463368"/>
              <a:gd name="connsiteX17" fmla="*/ 188405 w 347458"/>
              <a:gd name="connsiteY17" fmla="*/ 7756 h 463368"/>
              <a:gd name="connsiteX18" fmla="*/ 347155 w 347458"/>
              <a:gd name="connsiteY18" fmla="*/ 147456 h 463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47458" h="463368">
                <a:moveTo>
                  <a:pt x="347155" y="147456"/>
                </a:moveTo>
                <a:cubicBezTo>
                  <a:pt x="353240" y="149308"/>
                  <a:pt x="266192" y="29187"/>
                  <a:pt x="224917" y="18868"/>
                </a:cubicBezTo>
                <a:cubicBezTo>
                  <a:pt x="183642" y="8549"/>
                  <a:pt x="117497" y="77076"/>
                  <a:pt x="99505" y="85543"/>
                </a:cubicBezTo>
                <a:cubicBezTo>
                  <a:pt x="81513" y="94010"/>
                  <a:pt x="132842" y="28922"/>
                  <a:pt x="116967" y="69668"/>
                </a:cubicBezTo>
                <a:cubicBezTo>
                  <a:pt x="101092" y="110414"/>
                  <a:pt x="19601" y="287949"/>
                  <a:pt x="4255" y="330018"/>
                </a:cubicBezTo>
                <a:cubicBezTo>
                  <a:pt x="-11091" y="372087"/>
                  <a:pt x="19600" y="299856"/>
                  <a:pt x="24892" y="322081"/>
                </a:cubicBezTo>
                <a:cubicBezTo>
                  <a:pt x="30184" y="344306"/>
                  <a:pt x="27009" y="463104"/>
                  <a:pt x="36005" y="463368"/>
                </a:cubicBezTo>
                <a:cubicBezTo>
                  <a:pt x="45001" y="463632"/>
                  <a:pt x="58229" y="369176"/>
                  <a:pt x="78867" y="323668"/>
                </a:cubicBezTo>
                <a:cubicBezTo>
                  <a:pt x="99505" y="278160"/>
                  <a:pt x="151099" y="216512"/>
                  <a:pt x="159830" y="190318"/>
                </a:cubicBezTo>
                <a:cubicBezTo>
                  <a:pt x="168561" y="164124"/>
                  <a:pt x="134165" y="162273"/>
                  <a:pt x="131255" y="166506"/>
                </a:cubicBezTo>
                <a:cubicBezTo>
                  <a:pt x="128345" y="170739"/>
                  <a:pt x="156125" y="171533"/>
                  <a:pt x="142367" y="215718"/>
                </a:cubicBezTo>
                <a:cubicBezTo>
                  <a:pt x="128609" y="259903"/>
                  <a:pt x="65374" y="396693"/>
                  <a:pt x="48705" y="431618"/>
                </a:cubicBezTo>
                <a:cubicBezTo>
                  <a:pt x="32036" y="466543"/>
                  <a:pt x="43678" y="447228"/>
                  <a:pt x="42355" y="425268"/>
                </a:cubicBezTo>
                <a:cubicBezTo>
                  <a:pt x="41032" y="403308"/>
                  <a:pt x="37592" y="341396"/>
                  <a:pt x="40767" y="299856"/>
                </a:cubicBezTo>
                <a:cubicBezTo>
                  <a:pt x="43942" y="258317"/>
                  <a:pt x="47382" y="222333"/>
                  <a:pt x="61405" y="176031"/>
                </a:cubicBezTo>
                <a:cubicBezTo>
                  <a:pt x="75428" y="129729"/>
                  <a:pt x="105326" y="48766"/>
                  <a:pt x="124905" y="22043"/>
                </a:cubicBezTo>
                <a:cubicBezTo>
                  <a:pt x="144484" y="-4680"/>
                  <a:pt x="168297" y="18074"/>
                  <a:pt x="178880" y="15693"/>
                </a:cubicBezTo>
                <a:cubicBezTo>
                  <a:pt x="189463" y="13312"/>
                  <a:pt x="163534" y="-12617"/>
                  <a:pt x="188405" y="7756"/>
                </a:cubicBezTo>
                <a:cubicBezTo>
                  <a:pt x="213276" y="28129"/>
                  <a:pt x="341070" y="145604"/>
                  <a:pt x="347155" y="147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CE4D79B8-2833-4E87-A6B0-01DCA382C909}"/>
              </a:ext>
            </a:extLst>
          </p:cNvPr>
          <p:cNvSpPr/>
          <p:nvPr/>
        </p:nvSpPr>
        <p:spPr>
          <a:xfrm>
            <a:off x="6376113" y="3820116"/>
            <a:ext cx="164851" cy="756388"/>
          </a:xfrm>
          <a:custGeom>
            <a:avLst/>
            <a:gdLst>
              <a:gd name="connsiteX0" fmla="*/ 105650 w 164851"/>
              <a:gd name="connsiteY0" fmla="*/ 997 h 756388"/>
              <a:gd name="connsiteX1" fmla="*/ 15162 w 164851"/>
              <a:gd name="connsiteY1" fmla="*/ 432797 h 756388"/>
              <a:gd name="connsiteX2" fmla="*/ 67550 w 164851"/>
              <a:gd name="connsiteY2" fmla="*/ 613772 h 756388"/>
              <a:gd name="connsiteX3" fmla="*/ 16750 w 164851"/>
              <a:gd name="connsiteY3" fmla="*/ 524872 h 756388"/>
              <a:gd name="connsiteX4" fmla="*/ 164387 w 164851"/>
              <a:gd name="connsiteY4" fmla="*/ 755059 h 756388"/>
              <a:gd name="connsiteX5" fmla="*/ 61200 w 164851"/>
              <a:gd name="connsiteY5" fmla="*/ 613772 h 756388"/>
              <a:gd name="connsiteX6" fmla="*/ 875 w 164851"/>
              <a:gd name="connsiteY6" fmla="*/ 496297 h 756388"/>
              <a:gd name="connsiteX7" fmla="*/ 26275 w 164851"/>
              <a:gd name="connsiteY7" fmla="*/ 447084 h 756388"/>
              <a:gd name="connsiteX8" fmla="*/ 38975 w 164851"/>
              <a:gd name="connsiteY8" fmla="*/ 316909 h 756388"/>
              <a:gd name="connsiteX9" fmla="*/ 105650 w 164851"/>
              <a:gd name="connsiteY9" fmla="*/ 997 h 75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851" h="756388">
                <a:moveTo>
                  <a:pt x="105650" y="997"/>
                </a:moveTo>
                <a:cubicBezTo>
                  <a:pt x="101681" y="20312"/>
                  <a:pt x="21512" y="330668"/>
                  <a:pt x="15162" y="432797"/>
                </a:cubicBezTo>
                <a:cubicBezTo>
                  <a:pt x="8812" y="534926"/>
                  <a:pt x="67285" y="598426"/>
                  <a:pt x="67550" y="613772"/>
                </a:cubicBezTo>
                <a:cubicBezTo>
                  <a:pt x="67815" y="629118"/>
                  <a:pt x="610" y="501324"/>
                  <a:pt x="16750" y="524872"/>
                </a:cubicBezTo>
                <a:cubicBezTo>
                  <a:pt x="32889" y="548420"/>
                  <a:pt x="156979" y="740242"/>
                  <a:pt x="164387" y="755059"/>
                </a:cubicBezTo>
                <a:cubicBezTo>
                  <a:pt x="171795" y="769876"/>
                  <a:pt x="88452" y="656899"/>
                  <a:pt x="61200" y="613772"/>
                </a:cubicBezTo>
                <a:cubicBezTo>
                  <a:pt x="33948" y="570645"/>
                  <a:pt x="6696" y="524078"/>
                  <a:pt x="875" y="496297"/>
                </a:cubicBezTo>
                <a:cubicBezTo>
                  <a:pt x="-4946" y="468516"/>
                  <a:pt x="19925" y="476982"/>
                  <a:pt x="26275" y="447084"/>
                </a:cubicBezTo>
                <a:cubicBezTo>
                  <a:pt x="32625" y="417186"/>
                  <a:pt x="26275" y="385436"/>
                  <a:pt x="38975" y="316909"/>
                </a:cubicBezTo>
                <a:cubicBezTo>
                  <a:pt x="51675" y="248382"/>
                  <a:pt x="109619" y="-18318"/>
                  <a:pt x="105650" y="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6B3E4BD2-2120-4B33-B594-B78D14BD651B}"/>
              </a:ext>
            </a:extLst>
          </p:cNvPr>
          <p:cNvSpPr/>
          <p:nvPr/>
        </p:nvSpPr>
        <p:spPr>
          <a:xfrm>
            <a:off x="6473824" y="3776440"/>
            <a:ext cx="271530" cy="708251"/>
          </a:xfrm>
          <a:custGeom>
            <a:avLst/>
            <a:gdLst>
              <a:gd name="connsiteX0" fmla="*/ 271464 w 271530"/>
              <a:gd name="connsiteY0" fmla="*/ 223 h 708251"/>
              <a:gd name="connsiteX1" fmla="*/ 174626 w 271530"/>
              <a:gd name="connsiteY1" fmla="*/ 170085 h 708251"/>
              <a:gd name="connsiteX2" fmla="*/ 138114 w 271530"/>
              <a:gd name="connsiteY2" fmla="*/ 136748 h 708251"/>
              <a:gd name="connsiteX3" fmla="*/ 76201 w 271530"/>
              <a:gd name="connsiteY3" fmla="*/ 225648 h 708251"/>
              <a:gd name="connsiteX4" fmla="*/ 42864 w 271530"/>
              <a:gd name="connsiteY4" fmla="*/ 174848 h 708251"/>
              <a:gd name="connsiteX5" fmla="*/ 25401 w 271530"/>
              <a:gd name="connsiteY5" fmla="*/ 265335 h 708251"/>
              <a:gd name="connsiteX6" fmla="*/ 26989 w 271530"/>
              <a:gd name="connsiteY6" fmla="*/ 579660 h 708251"/>
              <a:gd name="connsiteX7" fmla="*/ 34926 w 271530"/>
              <a:gd name="connsiteY7" fmla="*/ 708248 h 708251"/>
              <a:gd name="connsiteX8" fmla="*/ 34926 w 271530"/>
              <a:gd name="connsiteY8" fmla="*/ 576485 h 708251"/>
              <a:gd name="connsiteX9" fmla="*/ 1 w 271530"/>
              <a:gd name="connsiteY9" fmla="*/ 243110 h 708251"/>
              <a:gd name="connsiteX10" fmla="*/ 36514 w 271530"/>
              <a:gd name="connsiteY10" fmla="*/ 247873 h 708251"/>
              <a:gd name="connsiteX11" fmla="*/ 69851 w 271530"/>
              <a:gd name="connsiteY11" fmla="*/ 189135 h 708251"/>
              <a:gd name="connsiteX12" fmla="*/ 158751 w 271530"/>
              <a:gd name="connsiteY12" fmla="*/ 135160 h 708251"/>
              <a:gd name="connsiteX13" fmla="*/ 271464 w 271530"/>
              <a:gd name="connsiteY13" fmla="*/ 223 h 708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1530" h="708251">
                <a:moveTo>
                  <a:pt x="271464" y="223"/>
                </a:moveTo>
                <a:cubicBezTo>
                  <a:pt x="274110" y="6044"/>
                  <a:pt x="196851" y="147331"/>
                  <a:pt x="174626" y="170085"/>
                </a:cubicBezTo>
                <a:cubicBezTo>
                  <a:pt x="152401" y="192839"/>
                  <a:pt x="154518" y="127488"/>
                  <a:pt x="138114" y="136748"/>
                </a:cubicBezTo>
                <a:cubicBezTo>
                  <a:pt x="121710" y="146009"/>
                  <a:pt x="92076" y="219298"/>
                  <a:pt x="76201" y="225648"/>
                </a:cubicBezTo>
                <a:cubicBezTo>
                  <a:pt x="60326" y="231998"/>
                  <a:pt x="51331" y="168233"/>
                  <a:pt x="42864" y="174848"/>
                </a:cubicBezTo>
                <a:cubicBezTo>
                  <a:pt x="34397" y="181463"/>
                  <a:pt x="28047" y="197866"/>
                  <a:pt x="25401" y="265335"/>
                </a:cubicBezTo>
                <a:cubicBezTo>
                  <a:pt x="22755" y="332804"/>
                  <a:pt x="25402" y="505841"/>
                  <a:pt x="26989" y="579660"/>
                </a:cubicBezTo>
                <a:cubicBezTo>
                  <a:pt x="28576" y="653479"/>
                  <a:pt x="33603" y="708777"/>
                  <a:pt x="34926" y="708248"/>
                </a:cubicBezTo>
                <a:cubicBezTo>
                  <a:pt x="36249" y="707719"/>
                  <a:pt x="40747" y="654008"/>
                  <a:pt x="34926" y="576485"/>
                </a:cubicBezTo>
                <a:cubicBezTo>
                  <a:pt x="29105" y="498962"/>
                  <a:pt x="-264" y="297879"/>
                  <a:pt x="1" y="243110"/>
                </a:cubicBezTo>
                <a:cubicBezTo>
                  <a:pt x="266" y="188341"/>
                  <a:pt x="24872" y="256869"/>
                  <a:pt x="36514" y="247873"/>
                </a:cubicBezTo>
                <a:cubicBezTo>
                  <a:pt x="48156" y="238877"/>
                  <a:pt x="49478" y="207920"/>
                  <a:pt x="69851" y="189135"/>
                </a:cubicBezTo>
                <a:cubicBezTo>
                  <a:pt x="90224" y="170350"/>
                  <a:pt x="125149" y="166381"/>
                  <a:pt x="158751" y="135160"/>
                </a:cubicBezTo>
                <a:cubicBezTo>
                  <a:pt x="192353" y="103939"/>
                  <a:pt x="268818" y="-5598"/>
                  <a:pt x="271464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6885B750-13BD-4981-9F49-A1FC18071081}"/>
              </a:ext>
            </a:extLst>
          </p:cNvPr>
          <p:cNvSpPr/>
          <p:nvPr/>
        </p:nvSpPr>
        <p:spPr>
          <a:xfrm>
            <a:off x="6256335" y="4046800"/>
            <a:ext cx="184161" cy="555666"/>
          </a:xfrm>
          <a:custGeom>
            <a:avLst/>
            <a:gdLst>
              <a:gd name="connsiteX0" fmla="*/ 3 w 184161"/>
              <a:gd name="connsiteY0" fmla="*/ 1325 h 555666"/>
              <a:gd name="connsiteX1" fmla="*/ 80965 w 184161"/>
              <a:gd name="connsiteY1" fmla="*/ 283900 h 555666"/>
              <a:gd name="connsiteX2" fmla="*/ 63503 w 184161"/>
              <a:gd name="connsiteY2" fmla="*/ 252150 h 555666"/>
              <a:gd name="connsiteX3" fmla="*/ 141290 w 184161"/>
              <a:gd name="connsiteY3" fmla="*/ 431538 h 555666"/>
              <a:gd name="connsiteX4" fmla="*/ 184153 w 184161"/>
              <a:gd name="connsiteY4" fmla="*/ 555363 h 555666"/>
              <a:gd name="connsiteX5" fmla="*/ 144465 w 184161"/>
              <a:gd name="connsiteY5" fmla="*/ 396613 h 555666"/>
              <a:gd name="connsiteX6" fmla="*/ 85728 w 184161"/>
              <a:gd name="connsiteY6" fmla="*/ 228338 h 555666"/>
              <a:gd name="connsiteX7" fmla="*/ 111128 w 184161"/>
              <a:gd name="connsiteY7" fmla="*/ 269613 h 555666"/>
              <a:gd name="connsiteX8" fmla="*/ 130178 w 184161"/>
              <a:gd name="connsiteY8" fmla="*/ 79113 h 555666"/>
              <a:gd name="connsiteX9" fmla="*/ 125415 w 184161"/>
              <a:gd name="connsiteY9" fmla="*/ 55300 h 555666"/>
              <a:gd name="connsiteX10" fmla="*/ 77790 w 184161"/>
              <a:gd name="connsiteY10" fmla="*/ 172775 h 555666"/>
              <a:gd name="connsiteX11" fmla="*/ 3 w 184161"/>
              <a:gd name="connsiteY11" fmla="*/ 1325 h 555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4161" h="555666">
                <a:moveTo>
                  <a:pt x="3" y="1325"/>
                </a:moveTo>
                <a:cubicBezTo>
                  <a:pt x="532" y="19846"/>
                  <a:pt x="70382" y="242096"/>
                  <a:pt x="80965" y="283900"/>
                </a:cubicBezTo>
                <a:cubicBezTo>
                  <a:pt x="91548" y="325704"/>
                  <a:pt x="53449" y="227544"/>
                  <a:pt x="63503" y="252150"/>
                </a:cubicBezTo>
                <a:cubicBezTo>
                  <a:pt x="73557" y="276756"/>
                  <a:pt x="121182" y="381002"/>
                  <a:pt x="141290" y="431538"/>
                </a:cubicBezTo>
                <a:cubicBezTo>
                  <a:pt x="161398" y="482074"/>
                  <a:pt x="183624" y="561184"/>
                  <a:pt x="184153" y="555363"/>
                </a:cubicBezTo>
                <a:cubicBezTo>
                  <a:pt x="184682" y="549542"/>
                  <a:pt x="160869" y="451117"/>
                  <a:pt x="144465" y="396613"/>
                </a:cubicBezTo>
                <a:cubicBezTo>
                  <a:pt x="128061" y="342109"/>
                  <a:pt x="91284" y="249505"/>
                  <a:pt x="85728" y="228338"/>
                </a:cubicBezTo>
                <a:cubicBezTo>
                  <a:pt x="80172" y="207171"/>
                  <a:pt x="103720" y="294484"/>
                  <a:pt x="111128" y="269613"/>
                </a:cubicBezTo>
                <a:cubicBezTo>
                  <a:pt x="118536" y="244742"/>
                  <a:pt x="127797" y="114832"/>
                  <a:pt x="130178" y="79113"/>
                </a:cubicBezTo>
                <a:cubicBezTo>
                  <a:pt x="132559" y="43394"/>
                  <a:pt x="134146" y="39690"/>
                  <a:pt x="125415" y="55300"/>
                </a:cubicBezTo>
                <a:cubicBezTo>
                  <a:pt x="116684" y="70910"/>
                  <a:pt x="98957" y="181242"/>
                  <a:pt x="77790" y="172775"/>
                </a:cubicBezTo>
                <a:cubicBezTo>
                  <a:pt x="56623" y="164308"/>
                  <a:pt x="-526" y="-17196"/>
                  <a:pt x="3" y="1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450B2C79-8D43-4995-8BAB-65A4FA6E27BE}"/>
              </a:ext>
            </a:extLst>
          </p:cNvPr>
          <p:cNvSpPr/>
          <p:nvPr/>
        </p:nvSpPr>
        <p:spPr>
          <a:xfrm>
            <a:off x="6221169" y="3754341"/>
            <a:ext cx="110125" cy="144578"/>
          </a:xfrm>
          <a:custGeom>
            <a:avLst/>
            <a:gdLst>
              <a:gd name="connsiteX0" fmla="*/ 35169 w 110125"/>
              <a:gd name="connsiteY0" fmla="*/ 97 h 144578"/>
              <a:gd name="connsiteX1" fmla="*/ 82794 w 110125"/>
              <a:gd name="connsiteY1" fmla="*/ 81059 h 144578"/>
              <a:gd name="connsiteX2" fmla="*/ 68506 w 110125"/>
              <a:gd name="connsiteY2" fmla="*/ 123922 h 144578"/>
              <a:gd name="connsiteX3" fmla="*/ 244 w 110125"/>
              <a:gd name="connsiteY3" fmla="*/ 144559 h 144578"/>
              <a:gd name="connsiteX4" fmla="*/ 95494 w 110125"/>
              <a:gd name="connsiteY4" fmla="*/ 127097 h 144578"/>
              <a:gd name="connsiteX5" fmla="*/ 105019 w 110125"/>
              <a:gd name="connsiteY5" fmla="*/ 98522 h 144578"/>
              <a:gd name="connsiteX6" fmla="*/ 35169 w 110125"/>
              <a:gd name="connsiteY6" fmla="*/ 97 h 144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125" h="144578">
                <a:moveTo>
                  <a:pt x="35169" y="97"/>
                </a:moveTo>
                <a:cubicBezTo>
                  <a:pt x="31465" y="-2814"/>
                  <a:pt x="77238" y="60422"/>
                  <a:pt x="82794" y="81059"/>
                </a:cubicBezTo>
                <a:cubicBezTo>
                  <a:pt x="88350" y="101696"/>
                  <a:pt x="82264" y="113339"/>
                  <a:pt x="68506" y="123922"/>
                </a:cubicBezTo>
                <a:cubicBezTo>
                  <a:pt x="54748" y="134505"/>
                  <a:pt x="-4254" y="144030"/>
                  <a:pt x="244" y="144559"/>
                </a:cubicBezTo>
                <a:cubicBezTo>
                  <a:pt x="4742" y="145088"/>
                  <a:pt x="78031" y="134770"/>
                  <a:pt x="95494" y="127097"/>
                </a:cubicBezTo>
                <a:cubicBezTo>
                  <a:pt x="112957" y="119424"/>
                  <a:pt x="112957" y="119689"/>
                  <a:pt x="105019" y="98522"/>
                </a:cubicBezTo>
                <a:cubicBezTo>
                  <a:pt x="97082" y="77355"/>
                  <a:pt x="38873" y="3008"/>
                  <a:pt x="35169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431BE057-0F13-4ACA-BD75-9749E4B01B1A}"/>
              </a:ext>
            </a:extLst>
          </p:cNvPr>
          <p:cNvSpPr/>
          <p:nvPr/>
        </p:nvSpPr>
        <p:spPr>
          <a:xfrm>
            <a:off x="6202357" y="3718904"/>
            <a:ext cx="107956" cy="210698"/>
          </a:xfrm>
          <a:custGeom>
            <a:avLst/>
            <a:gdLst>
              <a:gd name="connsiteX0" fmla="*/ 107956 w 107956"/>
              <a:gd name="connsiteY0" fmla="*/ 609 h 210698"/>
              <a:gd name="connsiteX1" fmla="*/ 23818 w 107956"/>
              <a:gd name="connsiteY1" fmla="*/ 118084 h 210698"/>
              <a:gd name="connsiteX2" fmla="*/ 60331 w 107956"/>
              <a:gd name="connsiteY2" fmla="*/ 210159 h 210698"/>
              <a:gd name="connsiteX3" fmla="*/ 23818 w 107956"/>
              <a:gd name="connsiteY3" fmla="*/ 154596 h 210698"/>
              <a:gd name="connsiteX4" fmla="*/ 6 w 107956"/>
              <a:gd name="connsiteY4" fmla="*/ 122846 h 210698"/>
              <a:gd name="connsiteX5" fmla="*/ 22231 w 107956"/>
              <a:gd name="connsiteY5" fmla="*/ 73634 h 210698"/>
              <a:gd name="connsiteX6" fmla="*/ 107956 w 107956"/>
              <a:gd name="connsiteY6" fmla="*/ 609 h 21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956" h="210698">
                <a:moveTo>
                  <a:pt x="107956" y="609"/>
                </a:moveTo>
                <a:cubicBezTo>
                  <a:pt x="108221" y="8017"/>
                  <a:pt x="31755" y="83159"/>
                  <a:pt x="23818" y="118084"/>
                </a:cubicBezTo>
                <a:cubicBezTo>
                  <a:pt x="15881" y="153009"/>
                  <a:pt x="60331" y="204074"/>
                  <a:pt x="60331" y="210159"/>
                </a:cubicBezTo>
                <a:cubicBezTo>
                  <a:pt x="60331" y="216244"/>
                  <a:pt x="33872" y="169148"/>
                  <a:pt x="23818" y="154596"/>
                </a:cubicBezTo>
                <a:cubicBezTo>
                  <a:pt x="13764" y="140044"/>
                  <a:pt x="270" y="136340"/>
                  <a:pt x="6" y="122846"/>
                </a:cubicBezTo>
                <a:cubicBezTo>
                  <a:pt x="-258" y="109352"/>
                  <a:pt x="7679" y="91890"/>
                  <a:pt x="22231" y="73634"/>
                </a:cubicBezTo>
                <a:cubicBezTo>
                  <a:pt x="36783" y="55378"/>
                  <a:pt x="107691" y="-6799"/>
                  <a:pt x="107956" y="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0C1092F1-D6B0-401D-B48E-9938D7E69832}"/>
              </a:ext>
            </a:extLst>
          </p:cNvPr>
          <p:cNvSpPr/>
          <p:nvPr/>
        </p:nvSpPr>
        <p:spPr>
          <a:xfrm>
            <a:off x="8055087" y="1945295"/>
            <a:ext cx="1191036" cy="1978896"/>
          </a:xfrm>
          <a:custGeom>
            <a:avLst/>
            <a:gdLst>
              <a:gd name="connsiteX0" fmla="*/ 1182046 w 1191036"/>
              <a:gd name="connsiteY0" fmla="*/ 18972 h 1978896"/>
              <a:gd name="connsiteX1" fmla="*/ 559746 w 1191036"/>
              <a:gd name="connsiteY1" fmla="*/ 730172 h 1978896"/>
              <a:gd name="connsiteX2" fmla="*/ 682513 w 1191036"/>
              <a:gd name="connsiteY2" fmla="*/ 603172 h 1978896"/>
              <a:gd name="connsiteX3" fmla="*/ 381946 w 1191036"/>
              <a:gd name="connsiteY3" fmla="*/ 1217005 h 1978896"/>
              <a:gd name="connsiteX4" fmla="*/ 415813 w 1191036"/>
              <a:gd name="connsiteY4" fmla="*/ 1128105 h 1978896"/>
              <a:gd name="connsiteX5" fmla="*/ 9413 w 1191036"/>
              <a:gd name="connsiteY5" fmla="*/ 1957838 h 1978896"/>
              <a:gd name="connsiteX6" fmla="*/ 166046 w 1191036"/>
              <a:gd name="connsiteY6" fmla="*/ 1648805 h 1978896"/>
              <a:gd name="connsiteX7" fmla="*/ 572446 w 1191036"/>
              <a:gd name="connsiteY7" fmla="*/ 764038 h 1978896"/>
              <a:gd name="connsiteX8" fmla="*/ 508946 w 1191036"/>
              <a:gd name="connsiteY8" fmla="*/ 844472 h 1978896"/>
              <a:gd name="connsiteX9" fmla="*/ 640180 w 1191036"/>
              <a:gd name="connsiteY9" fmla="*/ 573538 h 1978896"/>
              <a:gd name="connsiteX10" fmla="*/ 911113 w 1191036"/>
              <a:gd name="connsiteY10" fmla="*/ 234872 h 1978896"/>
              <a:gd name="connsiteX11" fmla="*/ 1182046 w 1191036"/>
              <a:gd name="connsiteY11" fmla="*/ 18972 h 1978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1036" h="1978896">
                <a:moveTo>
                  <a:pt x="1182046" y="18972"/>
                </a:moveTo>
                <a:cubicBezTo>
                  <a:pt x="1123485" y="101522"/>
                  <a:pt x="643001" y="632805"/>
                  <a:pt x="559746" y="730172"/>
                </a:cubicBezTo>
                <a:cubicBezTo>
                  <a:pt x="476490" y="827539"/>
                  <a:pt x="712146" y="522033"/>
                  <a:pt x="682513" y="603172"/>
                </a:cubicBezTo>
                <a:cubicBezTo>
                  <a:pt x="652880" y="684311"/>
                  <a:pt x="426396" y="1129516"/>
                  <a:pt x="381946" y="1217005"/>
                </a:cubicBezTo>
                <a:cubicBezTo>
                  <a:pt x="337496" y="1304494"/>
                  <a:pt x="477902" y="1004633"/>
                  <a:pt x="415813" y="1128105"/>
                </a:cubicBezTo>
                <a:cubicBezTo>
                  <a:pt x="353724" y="1251577"/>
                  <a:pt x="51041" y="1871055"/>
                  <a:pt x="9413" y="1957838"/>
                </a:cubicBezTo>
                <a:cubicBezTo>
                  <a:pt x="-32215" y="2044621"/>
                  <a:pt x="72207" y="1847772"/>
                  <a:pt x="166046" y="1648805"/>
                </a:cubicBezTo>
                <a:cubicBezTo>
                  <a:pt x="259885" y="1449838"/>
                  <a:pt x="515296" y="898094"/>
                  <a:pt x="572446" y="764038"/>
                </a:cubicBezTo>
                <a:cubicBezTo>
                  <a:pt x="629596" y="629983"/>
                  <a:pt x="497657" y="876222"/>
                  <a:pt x="508946" y="844472"/>
                </a:cubicBezTo>
                <a:cubicBezTo>
                  <a:pt x="520235" y="812722"/>
                  <a:pt x="573152" y="675138"/>
                  <a:pt x="640180" y="573538"/>
                </a:cubicBezTo>
                <a:cubicBezTo>
                  <a:pt x="707208" y="471938"/>
                  <a:pt x="825035" y="325183"/>
                  <a:pt x="911113" y="234872"/>
                </a:cubicBezTo>
                <a:cubicBezTo>
                  <a:pt x="997191" y="144561"/>
                  <a:pt x="1240607" y="-63578"/>
                  <a:pt x="1182046" y="189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3519A075-A866-4957-A6E1-ED3F42730D83}"/>
              </a:ext>
            </a:extLst>
          </p:cNvPr>
          <p:cNvSpPr/>
          <p:nvPr/>
        </p:nvSpPr>
        <p:spPr>
          <a:xfrm>
            <a:off x="8717503" y="1899168"/>
            <a:ext cx="451992" cy="1859732"/>
          </a:xfrm>
          <a:custGeom>
            <a:avLst/>
            <a:gdLst>
              <a:gd name="connsiteX0" fmla="*/ 434964 w 451992"/>
              <a:gd name="connsiteY0" fmla="*/ 82032 h 1859732"/>
              <a:gd name="connsiteX1" fmla="*/ 223297 w 451992"/>
              <a:gd name="connsiteY1" fmla="*/ 1153065 h 1859732"/>
              <a:gd name="connsiteX2" fmla="*/ 295264 w 451992"/>
              <a:gd name="connsiteY2" fmla="*/ 894832 h 1859732"/>
              <a:gd name="connsiteX3" fmla="*/ 3164 w 451992"/>
              <a:gd name="connsiteY3" fmla="*/ 1834632 h 1859732"/>
              <a:gd name="connsiteX4" fmla="*/ 151330 w 451992"/>
              <a:gd name="connsiteY4" fmla="*/ 1538299 h 1859732"/>
              <a:gd name="connsiteX5" fmla="*/ 324897 w 451992"/>
              <a:gd name="connsiteY5" fmla="*/ 987965 h 1859732"/>
              <a:gd name="connsiteX6" fmla="*/ 265630 w 451992"/>
              <a:gd name="connsiteY6" fmla="*/ 1064165 h 1859732"/>
              <a:gd name="connsiteX7" fmla="*/ 358764 w 451992"/>
              <a:gd name="connsiteY7" fmla="*/ 666232 h 1859732"/>
              <a:gd name="connsiteX8" fmla="*/ 430730 w 451992"/>
              <a:gd name="connsiteY8" fmla="*/ 137065 h 1859732"/>
              <a:gd name="connsiteX9" fmla="*/ 434964 w 451992"/>
              <a:gd name="connsiteY9" fmla="*/ 82032 h 185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1992" h="1859732">
                <a:moveTo>
                  <a:pt x="434964" y="82032"/>
                </a:moveTo>
                <a:cubicBezTo>
                  <a:pt x="400392" y="251365"/>
                  <a:pt x="246580" y="1017598"/>
                  <a:pt x="223297" y="1153065"/>
                </a:cubicBezTo>
                <a:cubicBezTo>
                  <a:pt x="200014" y="1288532"/>
                  <a:pt x="331953" y="781238"/>
                  <a:pt x="295264" y="894832"/>
                </a:cubicBezTo>
                <a:cubicBezTo>
                  <a:pt x="258575" y="1008426"/>
                  <a:pt x="27153" y="1727388"/>
                  <a:pt x="3164" y="1834632"/>
                </a:cubicBezTo>
                <a:cubicBezTo>
                  <a:pt x="-20825" y="1941876"/>
                  <a:pt x="97708" y="1679410"/>
                  <a:pt x="151330" y="1538299"/>
                </a:cubicBezTo>
                <a:cubicBezTo>
                  <a:pt x="204952" y="1397188"/>
                  <a:pt x="305847" y="1066987"/>
                  <a:pt x="324897" y="987965"/>
                </a:cubicBezTo>
                <a:cubicBezTo>
                  <a:pt x="343947" y="908943"/>
                  <a:pt x="259985" y="1117787"/>
                  <a:pt x="265630" y="1064165"/>
                </a:cubicBezTo>
                <a:cubicBezTo>
                  <a:pt x="271274" y="1010543"/>
                  <a:pt x="331247" y="820749"/>
                  <a:pt x="358764" y="666232"/>
                </a:cubicBezTo>
                <a:cubicBezTo>
                  <a:pt x="386281" y="511715"/>
                  <a:pt x="418736" y="230904"/>
                  <a:pt x="430730" y="137065"/>
                </a:cubicBezTo>
                <a:cubicBezTo>
                  <a:pt x="442724" y="43226"/>
                  <a:pt x="469536" y="-87301"/>
                  <a:pt x="434964" y="82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D4FF902B-2DC6-4FE4-9C36-19BF6F822957}"/>
              </a:ext>
            </a:extLst>
          </p:cNvPr>
          <p:cNvSpPr/>
          <p:nvPr/>
        </p:nvSpPr>
        <p:spPr>
          <a:xfrm>
            <a:off x="9228647" y="1944355"/>
            <a:ext cx="145201" cy="2139463"/>
          </a:xfrm>
          <a:custGeom>
            <a:avLst/>
            <a:gdLst>
              <a:gd name="connsiteX0" fmla="*/ 20 w 145201"/>
              <a:gd name="connsiteY0" fmla="*/ 2978 h 2139463"/>
              <a:gd name="connsiteX1" fmla="*/ 93153 w 145201"/>
              <a:gd name="connsiteY1" fmla="*/ 1378812 h 2139463"/>
              <a:gd name="connsiteX2" fmla="*/ 84686 w 145201"/>
              <a:gd name="connsiteY2" fmla="*/ 1243345 h 2139463"/>
              <a:gd name="connsiteX3" fmla="*/ 143953 w 145201"/>
              <a:gd name="connsiteY3" fmla="*/ 2106945 h 2139463"/>
              <a:gd name="connsiteX4" fmla="*/ 122786 w 145201"/>
              <a:gd name="connsiteY4" fmla="*/ 1920678 h 2139463"/>
              <a:gd name="connsiteX5" fmla="*/ 127020 w 145201"/>
              <a:gd name="connsiteY5" fmla="*/ 1573545 h 2139463"/>
              <a:gd name="connsiteX6" fmla="*/ 143953 w 145201"/>
              <a:gd name="connsiteY6" fmla="*/ 1535445 h 2139463"/>
              <a:gd name="connsiteX7" fmla="*/ 88920 w 145201"/>
              <a:gd name="connsiteY7" fmla="*/ 1027445 h 2139463"/>
              <a:gd name="connsiteX8" fmla="*/ 84686 w 145201"/>
              <a:gd name="connsiteY8" fmla="*/ 1010512 h 2139463"/>
              <a:gd name="connsiteX9" fmla="*/ 20 w 145201"/>
              <a:gd name="connsiteY9" fmla="*/ 2978 h 2139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201" h="2139463">
                <a:moveTo>
                  <a:pt x="20" y="2978"/>
                </a:moveTo>
                <a:cubicBezTo>
                  <a:pt x="1431" y="64361"/>
                  <a:pt x="79042" y="1172084"/>
                  <a:pt x="93153" y="1378812"/>
                </a:cubicBezTo>
                <a:cubicBezTo>
                  <a:pt x="107264" y="1585540"/>
                  <a:pt x="76219" y="1121989"/>
                  <a:pt x="84686" y="1243345"/>
                </a:cubicBezTo>
                <a:cubicBezTo>
                  <a:pt x="93153" y="1364701"/>
                  <a:pt x="137603" y="1994056"/>
                  <a:pt x="143953" y="2106945"/>
                </a:cubicBezTo>
                <a:cubicBezTo>
                  <a:pt x="150303" y="2219834"/>
                  <a:pt x="125608" y="2009578"/>
                  <a:pt x="122786" y="1920678"/>
                </a:cubicBezTo>
                <a:cubicBezTo>
                  <a:pt x="119964" y="1831778"/>
                  <a:pt x="123492" y="1637750"/>
                  <a:pt x="127020" y="1573545"/>
                </a:cubicBezTo>
                <a:cubicBezTo>
                  <a:pt x="130548" y="1509340"/>
                  <a:pt x="150303" y="1626462"/>
                  <a:pt x="143953" y="1535445"/>
                </a:cubicBezTo>
                <a:cubicBezTo>
                  <a:pt x="137603" y="1444428"/>
                  <a:pt x="98798" y="1114934"/>
                  <a:pt x="88920" y="1027445"/>
                </a:cubicBezTo>
                <a:cubicBezTo>
                  <a:pt x="79042" y="939956"/>
                  <a:pt x="99503" y="1173495"/>
                  <a:pt x="84686" y="1010512"/>
                </a:cubicBezTo>
                <a:cubicBezTo>
                  <a:pt x="69869" y="847529"/>
                  <a:pt x="-1391" y="-58405"/>
                  <a:pt x="20" y="29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6B84E1F6-A87A-4676-A531-E1950BDBAB9A}"/>
              </a:ext>
            </a:extLst>
          </p:cNvPr>
          <p:cNvSpPr/>
          <p:nvPr/>
        </p:nvSpPr>
        <p:spPr>
          <a:xfrm>
            <a:off x="7700428" y="1879600"/>
            <a:ext cx="1587505" cy="2109249"/>
          </a:xfrm>
          <a:custGeom>
            <a:avLst/>
            <a:gdLst>
              <a:gd name="connsiteX0" fmla="*/ 1587505 w 1587505"/>
              <a:gd name="connsiteY0" fmla="*/ 0 h 2109249"/>
              <a:gd name="connsiteX1" fmla="*/ 986372 w 1587505"/>
              <a:gd name="connsiteY1" fmla="*/ 550333 h 2109249"/>
              <a:gd name="connsiteX2" fmla="*/ 1087972 w 1587505"/>
              <a:gd name="connsiteY2" fmla="*/ 431800 h 2109249"/>
              <a:gd name="connsiteX3" fmla="*/ 736605 w 1587505"/>
              <a:gd name="connsiteY3" fmla="*/ 1261533 h 2109249"/>
              <a:gd name="connsiteX4" fmla="*/ 757772 w 1587505"/>
              <a:gd name="connsiteY4" fmla="*/ 1109133 h 2109249"/>
              <a:gd name="connsiteX5" fmla="*/ 317505 w 1587505"/>
              <a:gd name="connsiteY5" fmla="*/ 1905000 h 2109249"/>
              <a:gd name="connsiteX6" fmla="*/ 313272 w 1587505"/>
              <a:gd name="connsiteY6" fmla="*/ 1828800 h 2109249"/>
              <a:gd name="connsiteX7" fmla="*/ 5 w 1587505"/>
              <a:gd name="connsiteY7" fmla="*/ 2108200 h 2109249"/>
              <a:gd name="connsiteX8" fmla="*/ 321739 w 1587505"/>
              <a:gd name="connsiteY8" fmla="*/ 1710267 h 2109249"/>
              <a:gd name="connsiteX9" fmla="*/ 469905 w 1587505"/>
              <a:gd name="connsiteY9" fmla="*/ 1405467 h 2109249"/>
              <a:gd name="connsiteX10" fmla="*/ 537639 w 1587505"/>
              <a:gd name="connsiteY10" fmla="*/ 1341967 h 2109249"/>
              <a:gd name="connsiteX11" fmla="*/ 931339 w 1587505"/>
              <a:gd name="connsiteY11" fmla="*/ 656167 h 2109249"/>
              <a:gd name="connsiteX12" fmla="*/ 880539 w 1587505"/>
              <a:gd name="connsiteY12" fmla="*/ 647700 h 2109249"/>
              <a:gd name="connsiteX13" fmla="*/ 1587505 w 1587505"/>
              <a:gd name="connsiteY13" fmla="*/ 0 h 2109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87505" h="2109249">
                <a:moveTo>
                  <a:pt x="1587505" y="0"/>
                </a:moveTo>
                <a:lnTo>
                  <a:pt x="986372" y="550333"/>
                </a:lnTo>
                <a:cubicBezTo>
                  <a:pt x="903117" y="622300"/>
                  <a:pt x="1129600" y="313267"/>
                  <a:pt x="1087972" y="431800"/>
                </a:cubicBezTo>
                <a:cubicBezTo>
                  <a:pt x="1046344" y="550333"/>
                  <a:pt x="791638" y="1148644"/>
                  <a:pt x="736605" y="1261533"/>
                </a:cubicBezTo>
                <a:cubicBezTo>
                  <a:pt x="681572" y="1374422"/>
                  <a:pt x="827622" y="1001889"/>
                  <a:pt x="757772" y="1109133"/>
                </a:cubicBezTo>
                <a:cubicBezTo>
                  <a:pt x="687922" y="1216377"/>
                  <a:pt x="391588" y="1785056"/>
                  <a:pt x="317505" y="1905000"/>
                </a:cubicBezTo>
                <a:cubicBezTo>
                  <a:pt x="243422" y="2024944"/>
                  <a:pt x="366189" y="1794933"/>
                  <a:pt x="313272" y="1828800"/>
                </a:cubicBezTo>
                <a:cubicBezTo>
                  <a:pt x="260355" y="1862667"/>
                  <a:pt x="-1406" y="2127955"/>
                  <a:pt x="5" y="2108200"/>
                </a:cubicBezTo>
                <a:cubicBezTo>
                  <a:pt x="1416" y="2088445"/>
                  <a:pt x="243422" y="1827389"/>
                  <a:pt x="321739" y="1710267"/>
                </a:cubicBezTo>
                <a:cubicBezTo>
                  <a:pt x="400056" y="1593145"/>
                  <a:pt x="433922" y="1466850"/>
                  <a:pt x="469905" y="1405467"/>
                </a:cubicBezTo>
                <a:cubicBezTo>
                  <a:pt x="505888" y="1344084"/>
                  <a:pt x="460733" y="1466850"/>
                  <a:pt x="537639" y="1341967"/>
                </a:cubicBezTo>
                <a:cubicBezTo>
                  <a:pt x="614545" y="1217084"/>
                  <a:pt x="874189" y="771878"/>
                  <a:pt x="931339" y="656167"/>
                </a:cubicBezTo>
                <a:cubicBezTo>
                  <a:pt x="988489" y="540456"/>
                  <a:pt x="776822" y="755650"/>
                  <a:pt x="880539" y="647700"/>
                </a:cubicBezTo>
                <a:cubicBezTo>
                  <a:pt x="984256" y="539750"/>
                  <a:pt x="1569866" y="16228"/>
                  <a:pt x="158750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EFA0D993-FB72-4B51-9A3B-9C4EE7996F1A}"/>
              </a:ext>
            </a:extLst>
          </p:cNvPr>
          <p:cNvSpPr/>
          <p:nvPr/>
        </p:nvSpPr>
        <p:spPr>
          <a:xfrm>
            <a:off x="9165054" y="1924538"/>
            <a:ext cx="492124" cy="2041395"/>
          </a:xfrm>
          <a:custGeom>
            <a:avLst/>
            <a:gdLst>
              <a:gd name="connsiteX0" fmla="*/ 113 w 492124"/>
              <a:gd name="connsiteY0" fmla="*/ 1629 h 2041395"/>
              <a:gd name="connsiteX1" fmla="*/ 427679 w 492124"/>
              <a:gd name="connsiteY1" fmla="*/ 1081129 h 2041395"/>
              <a:gd name="connsiteX2" fmla="*/ 351479 w 492124"/>
              <a:gd name="connsiteY2" fmla="*/ 911795 h 2041395"/>
              <a:gd name="connsiteX3" fmla="*/ 398046 w 492124"/>
              <a:gd name="connsiteY3" fmla="*/ 1783862 h 2041395"/>
              <a:gd name="connsiteX4" fmla="*/ 359946 w 492124"/>
              <a:gd name="connsiteY4" fmla="*/ 1555262 h 2041395"/>
              <a:gd name="connsiteX5" fmla="*/ 491179 w 492124"/>
              <a:gd name="connsiteY5" fmla="*/ 2037862 h 2041395"/>
              <a:gd name="connsiteX6" fmla="*/ 419213 w 492124"/>
              <a:gd name="connsiteY6" fmla="*/ 1733062 h 2041395"/>
              <a:gd name="connsiteX7" fmla="*/ 423446 w 492124"/>
              <a:gd name="connsiteY7" fmla="*/ 1000695 h 2041395"/>
              <a:gd name="connsiteX8" fmla="*/ 385346 w 492124"/>
              <a:gd name="connsiteY8" fmla="*/ 839829 h 2041395"/>
              <a:gd name="connsiteX9" fmla="*/ 113 w 492124"/>
              <a:gd name="connsiteY9" fmla="*/ 1629 h 2041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2124" h="2041395">
                <a:moveTo>
                  <a:pt x="113" y="1629"/>
                </a:moveTo>
                <a:cubicBezTo>
                  <a:pt x="7168" y="41846"/>
                  <a:pt x="369118" y="929435"/>
                  <a:pt x="427679" y="1081129"/>
                </a:cubicBezTo>
                <a:cubicBezTo>
                  <a:pt x="486240" y="1232823"/>
                  <a:pt x="356418" y="794673"/>
                  <a:pt x="351479" y="911795"/>
                </a:cubicBezTo>
                <a:cubicBezTo>
                  <a:pt x="346540" y="1028917"/>
                  <a:pt x="396635" y="1676618"/>
                  <a:pt x="398046" y="1783862"/>
                </a:cubicBezTo>
                <a:cubicBezTo>
                  <a:pt x="399457" y="1891106"/>
                  <a:pt x="344424" y="1512929"/>
                  <a:pt x="359946" y="1555262"/>
                </a:cubicBezTo>
                <a:cubicBezTo>
                  <a:pt x="375468" y="1597595"/>
                  <a:pt x="481301" y="2008229"/>
                  <a:pt x="491179" y="2037862"/>
                </a:cubicBezTo>
                <a:cubicBezTo>
                  <a:pt x="501057" y="2067495"/>
                  <a:pt x="430502" y="1905923"/>
                  <a:pt x="419213" y="1733062"/>
                </a:cubicBezTo>
                <a:cubicBezTo>
                  <a:pt x="407924" y="1560201"/>
                  <a:pt x="429090" y="1149567"/>
                  <a:pt x="423446" y="1000695"/>
                </a:cubicBezTo>
                <a:cubicBezTo>
                  <a:pt x="417802" y="851823"/>
                  <a:pt x="452374" y="1002107"/>
                  <a:pt x="385346" y="839829"/>
                </a:cubicBezTo>
                <a:cubicBezTo>
                  <a:pt x="318318" y="677551"/>
                  <a:pt x="-6942" y="-38588"/>
                  <a:pt x="113" y="1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D9618EEA-4D31-4A2B-8138-0CD1D8C037F4}"/>
              </a:ext>
            </a:extLst>
          </p:cNvPr>
          <p:cNvSpPr/>
          <p:nvPr/>
        </p:nvSpPr>
        <p:spPr>
          <a:xfrm>
            <a:off x="9329503" y="1967827"/>
            <a:ext cx="392093" cy="1242610"/>
          </a:xfrm>
          <a:custGeom>
            <a:avLst/>
            <a:gdLst>
              <a:gd name="connsiteX0" fmla="*/ 764 w 392093"/>
              <a:gd name="connsiteY0" fmla="*/ 673 h 1242610"/>
              <a:gd name="connsiteX1" fmla="*/ 377530 w 392093"/>
              <a:gd name="connsiteY1" fmla="*/ 618740 h 1242610"/>
              <a:gd name="connsiteX2" fmla="*/ 309797 w 392093"/>
              <a:gd name="connsiteY2" fmla="*/ 517140 h 1242610"/>
              <a:gd name="connsiteX3" fmla="*/ 263230 w 392093"/>
              <a:gd name="connsiteY3" fmla="*/ 1236806 h 1242610"/>
              <a:gd name="connsiteX4" fmla="*/ 250530 w 392093"/>
              <a:gd name="connsiteY4" fmla="*/ 843106 h 1242610"/>
              <a:gd name="connsiteX5" fmla="*/ 250530 w 392093"/>
              <a:gd name="connsiteY5" fmla="*/ 601806 h 1242610"/>
              <a:gd name="connsiteX6" fmla="*/ 305564 w 392093"/>
              <a:gd name="connsiteY6" fmla="*/ 834640 h 1242610"/>
              <a:gd name="connsiteX7" fmla="*/ 280164 w 392093"/>
              <a:gd name="connsiteY7" fmla="*/ 504440 h 1242610"/>
              <a:gd name="connsiteX8" fmla="*/ 764 w 392093"/>
              <a:gd name="connsiteY8" fmla="*/ 673 h 1242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2093" h="1242610">
                <a:moveTo>
                  <a:pt x="764" y="673"/>
                </a:moveTo>
                <a:cubicBezTo>
                  <a:pt x="16992" y="19723"/>
                  <a:pt x="326024" y="532662"/>
                  <a:pt x="377530" y="618740"/>
                </a:cubicBezTo>
                <a:cubicBezTo>
                  <a:pt x="429036" y="704818"/>
                  <a:pt x="328847" y="414129"/>
                  <a:pt x="309797" y="517140"/>
                </a:cubicBezTo>
                <a:cubicBezTo>
                  <a:pt x="290747" y="620151"/>
                  <a:pt x="273108" y="1182478"/>
                  <a:pt x="263230" y="1236806"/>
                </a:cubicBezTo>
                <a:cubicBezTo>
                  <a:pt x="253352" y="1291134"/>
                  <a:pt x="252647" y="948939"/>
                  <a:pt x="250530" y="843106"/>
                </a:cubicBezTo>
                <a:cubicBezTo>
                  <a:pt x="248413" y="737273"/>
                  <a:pt x="241358" y="603217"/>
                  <a:pt x="250530" y="601806"/>
                </a:cubicBezTo>
                <a:cubicBezTo>
                  <a:pt x="259702" y="600395"/>
                  <a:pt x="300625" y="850868"/>
                  <a:pt x="305564" y="834640"/>
                </a:cubicBezTo>
                <a:cubicBezTo>
                  <a:pt x="310503" y="818412"/>
                  <a:pt x="328847" y="637084"/>
                  <a:pt x="280164" y="504440"/>
                </a:cubicBezTo>
                <a:cubicBezTo>
                  <a:pt x="231481" y="371796"/>
                  <a:pt x="-15464" y="-18377"/>
                  <a:pt x="764" y="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D84B7212-83B3-45C3-B148-B68F4032DE3F}"/>
              </a:ext>
            </a:extLst>
          </p:cNvPr>
          <p:cNvSpPr/>
          <p:nvPr/>
        </p:nvSpPr>
        <p:spPr>
          <a:xfrm>
            <a:off x="7220517" y="1769166"/>
            <a:ext cx="1929025" cy="2200845"/>
          </a:xfrm>
          <a:custGeom>
            <a:avLst/>
            <a:gdLst>
              <a:gd name="connsiteX0" fmla="*/ 1927716 w 1929025"/>
              <a:gd name="connsiteY0" fmla="*/ 4601 h 2200845"/>
              <a:gd name="connsiteX1" fmla="*/ 1483216 w 1929025"/>
              <a:gd name="connsiteY1" fmla="*/ 389834 h 2200845"/>
              <a:gd name="connsiteX2" fmla="*/ 1559416 w 1929025"/>
              <a:gd name="connsiteY2" fmla="*/ 372901 h 2200845"/>
              <a:gd name="connsiteX3" fmla="*/ 1161483 w 1929025"/>
              <a:gd name="connsiteY3" fmla="*/ 868201 h 2200845"/>
              <a:gd name="connsiteX4" fmla="*/ 1224983 w 1929025"/>
              <a:gd name="connsiteY4" fmla="*/ 783534 h 2200845"/>
              <a:gd name="connsiteX5" fmla="*/ 839750 w 1929025"/>
              <a:gd name="connsiteY5" fmla="*/ 1537067 h 2200845"/>
              <a:gd name="connsiteX6" fmla="*/ 852450 w 1929025"/>
              <a:gd name="connsiteY6" fmla="*/ 1511667 h 2200845"/>
              <a:gd name="connsiteX7" fmla="*/ 611150 w 1929025"/>
              <a:gd name="connsiteY7" fmla="*/ 1913834 h 2200845"/>
              <a:gd name="connsiteX8" fmla="*/ 319050 w 1929025"/>
              <a:gd name="connsiteY8" fmla="*/ 2070467 h 2200845"/>
              <a:gd name="connsiteX9" fmla="*/ 10016 w 1929025"/>
              <a:gd name="connsiteY9" fmla="*/ 2197467 h 2200845"/>
              <a:gd name="connsiteX10" fmla="*/ 712750 w 1929025"/>
              <a:gd name="connsiteY10" fmla="*/ 1930767 h 2200845"/>
              <a:gd name="connsiteX11" fmla="*/ 484150 w 1929025"/>
              <a:gd name="connsiteY11" fmla="*/ 2062001 h 2200845"/>
              <a:gd name="connsiteX12" fmla="*/ 577283 w 1929025"/>
              <a:gd name="connsiteY12" fmla="*/ 1960401 h 2200845"/>
              <a:gd name="connsiteX13" fmla="*/ 793183 w 1929025"/>
              <a:gd name="connsiteY13" fmla="*/ 1761434 h 2200845"/>
              <a:gd name="connsiteX14" fmla="*/ 772016 w 1929025"/>
              <a:gd name="connsiteY14" fmla="*/ 1579401 h 2200845"/>
              <a:gd name="connsiteX15" fmla="*/ 1106450 w 1929025"/>
              <a:gd name="connsiteY15" fmla="*/ 872434 h 2200845"/>
              <a:gd name="connsiteX16" fmla="*/ 1233450 w 1929025"/>
              <a:gd name="connsiteY16" fmla="*/ 673467 h 2200845"/>
              <a:gd name="connsiteX17" fmla="*/ 1605983 w 1929025"/>
              <a:gd name="connsiteY17" fmla="*/ 207801 h 2200845"/>
              <a:gd name="connsiteX18" fmla="*/ 1927716 w 1929025"/>
              <a:gd name="connsiteY18" fmla="*/ 4601 h 2200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29025" h="2200845">
                <a:moveTo>
                  <a:pt x="1927716" y="4601"/>
                </a:moveTo>
                <a:cubicBezTo>
                  <a:pt x="1907255" y="34940"/>
                  <a:pt x="1544599" y="328451"/>
                  <a:pt x="1483216" y="389834"/>
                </a:cubicBezTo>
                <a:cubicBezTo>
                  <a:pt x="1421833" y="451217"/>
                  <a:pt x="1613038" y="293173"/>
                  <a:pt x="1559416" y="372901"/>
                </a:cubicBezTo>
                <a:cubicBezTo>
                  <a:pt x="1505794" y="452629"/>
                  <a:pt x="1161483" y="868201"/>
                  <a:pt x="1161483" y="868201"/>
                </a:cubicBezTo>
                <a:cubicBezTo>
                  <a:pt x="1105744" y="936640"/>
                  <a:pt x="1278605" y="672056"/>
                  <a:pt x="1224983" y="783534"/>
                </a:cubicBezTo>
                <a:cubicBezTo>
                  <a:pt x="1171361" y="895012"/>
                  <a:pt x="901839" y="1415712"/>
                  <a:pt x="839750" y="1537067"/>
                </a:cubicBezTo>
                <a:cubicBezTo>
                  <a:pt x="777661" y="1658423"/>
                  <a:pt x="890550" y="1448872"/>
                  <a:pt x="852450" y="1511667"/>
                </a:cubicBezTo>
                <a:cubicBezTo>
                  <a:pt x="814350" y="1574462"/>
                  <a:pt x="700050" y="1820701"/>
                  <a:pt x="611150" y="1913834"/>
                </a:cubicBezTo>
                <a:cubicBezTo>
                  <a:pt x="522250" y="2006967"/>
                  <a:pt x="419239" y="2023195"/>
                  <a:pt x="319050" y="2070467"/>
                </a:cubicBezTo>
                <a:cubicBezTo>
                  <a:pt x="218861" y="2117739"/>
                  <a:pt x="-55601" y="2220750"/>
                  <a:pt x="10016" y="2197467"/>
                </a:cubicBezTo>
                <a:cubicBezTo>
                  <a:pt x="75633" y="2174184"/>
                  <a:pt x="633728" y="1953345"/>
                  <a:pt x="712750" y="1930767"/>
                </a:cubicBezTo>
                <a:cubicBezTo>
                  <a:pt x="791772" y="1908189"/>
                  <a:pt x="506728" y="2057062"/>
                  <a:pt x="484150" y="2062001"/>
                </a:cubicBezTo>
                <a:cubicBezTo>
                  <a:pt x="461572" y="2066940"/>
                  <a:pt x="525777" y="2010496"/>
                  <a:pt x="577283" y="1960401"/>
                </a:cubicBezTo>
                <a:cubicBezTo>
                  <a:pt x="628789" y="1910306"/>
                  <a:pt x="760727" y="1824934"/>
                  <a:pt x="793183" y="1761434"/>
                </a:cubicBezTo>
                <a:cubicBezTo>
                  <a:pt x="825638" y="1697934"/>
                  <a:pt x="719805" y="1727568"/>
                  <a:pt x="772016" y="1579401"/>
                </a:cubicBezTo>
                <a:cubicBezTo>
                  <a:pt x="824227" y="1431234"/>
                  <a:pt x="1029544" y="1023423"/>
                  <a:pt x="1106450" y="872434"/>
                </a:cubicBezTo>
                <a:cubicBezTo>
                  <a:pt x="1183356" y="721445"/>
                  <a:pt x="1150194" y="784239"/>
                  <a:pt x="1233450" y="673467"/>
                </a:cubicBezTo>
                <a:cubicBezTo>
                  <a:pt x="1316705" y="562695"/>
                  <a:pt x="1488155" y="315751"/>
                  <a:pt x="1605983" y="207801"/>
                </a:cubicBezTo>
                <a:cubicBezTo>
                  <a:pt x="1723811" y="99851"/>
                  <a:pt x="1948177" y="-25738"/>
                  <a:pt x="1927716" y="4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87F55E6D-6FF6-419E-9DB9-321C839C0648}"/>
              </a:ext>
            </a:extLst>
          </p:cNvPr>
          <p:cNvSpPr/>
          <p:nvPr/>
        </p:nvSpPr>
        <p:spPr>
          <a:xfrm>
            <a:off x="8961967" y="1616254"/>
            <a:ext cx="937033" cy="2309334"/>
          </a:xfrm>
          <a:custGeom>
            <a:avLst/>
            <a:gdLst>
              <a:gd name="connsiteX0" fmla="*/ 0 w 937033"/>
              <a:gd name="connsiteY0" fmla="*/ 879 h 2309334"/>
              <a:gd name="connsiteX1" fmla="*/ 575733 w 937033"/>
              <a:gd name="connsiteY1" fmla="*/ 496179 h 2309334"/>
              <a:gd name="connsiteX2" fmla="*/ 567266 w 937033"/>
              <a:gd name="connsiteY2" fmla="*/ 496179 h 2309334"/>
              <a:gd name="connsiteX3" fmla="*/ 867833 w 937033"/>
              <a:gd name="connsiteY3" fmla="*/ 1038046 h 2309334"/>
              <a:gd name="connsiteX4" fmla="*/ 838200 w 937033"/>
              <a:gd name="connsiteY4" fmla="*/ 1004179 h 2309334"/>
              <a:gd name="connsiteX5" fmla="*/ 935566 w 937033"/>
              <a:gd name="connsiteY5" fmla="*/ 1850846 h 2309334"/>
              <a:gd name="connsiteX6" fmla="*/ 897466 w 937033"/>
              <a:gd name="connsiteY6" fmla="*/ 1368246 h 2309334"/>
              <a:gd name="connsiteX7" fmla="*/ 905933 w 937033"/>
              <a:gd name="connsiteY7" fmla="*/ 1914346 h 2309334"/>
              <a:gd name="connsiteX8" fmla="*/ 914400 w 937033"/>
              <a:gd name="connsiteY8" fmla="*/ 2308046 h 2309334"/>
              <a:gd name="connsiteX9" fmla="*/ 910166 w 937033"/>
              <a:gd name="connsiteY9" fmla="*/ 2028646 h 2309334"/>
              <a:gd name="connsiteX10" fmla="*/ 931333 w 937033"/>
              <a:gd name="connsiteY10" fmla="*/ 1698446 h 2309334"/>
              <a:gd name="connsiteX11" fmla="*/ 918633 w 937033"/>
              <a:gd name="connsiteY11" fmla="*/ 1630713 h 2309334"/>
              <a:gd name="connsiteX12" fmla="*/ 812800 w 937033"/>
              <a:gd name="connsiteY12" fmla="*/ 1029579 h 2309334"/>
              <a:gd name="connsiteX13" fmla="*/ 880533 w 937033"/>
              <a:gd name="connsiteY13" fmla="*/ 1105779 h 2309334"/>
              <a:gd name="connsiteX14" fmla="*/ 791633 w 937033"/>
              <a:gd name="connsiteY14" fmla="*/ 784046 h 2309334"/>
              <a:gd name="connsiteX15" fmla="*/ 702733 w 937033"/>
              <a:gd name="connsiteY15" fmla="*/ 627413 h 2309334"/>
              <a:gd name="connsiteX16" fmla="*/ 491066 w 937033"/>
              <a:gd name="connsiteY16" fmla="*/ 479246 h 2309334"/>
              <a:gd name="connsiteX17" fmla="*/ 575733 w 937033"/>
              <a:gd name="connsiteY17" fmla="*/ 377646 h 2309334"/>
              <a:gd name="connsiteX18" fmla="*/ 0 w 937033"/>
              <a:gd name="connsiteY18" fmla="*/ 879 h 230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37033" h="2309334">
                <a:moveTo>
                  <a:pt x="0" y="879"/>
                </a:moveTo>
                <a:cubicBezTo>
                  <a:pt x="0" y="20634"/>
                  <a:pt x="481189" y="413629"/>
                  <a:pt x="575733" y="496179"/>
                </a:cubicBezTo>
                <a:cubicBezTo>
                  <a:pt x="670277" y="578729"/>
                  <a:pt x="518583" y="405868"/>
                  <a:pt x="567266" y="496179"/>
                </a:cubicBezTo>
                <a:cubicBezTo>
                  <a:pt x="615949" y="586490"/>
                  <a:pt x="822677" y="953379"/>
                  <a:pt x="867833" y="1038046"/>
                </a:cubicBezTo>
                <a:cubicBezTo>
                  <a:pt x="912989" y="1122713"/>
                  <a:pt x="826911" y="868712"/>
                  <a:pt x="838200" y="1004179"/>
                </a:cubicBezTo>
                <a:cubicBezTo>
                  <a:pt x="849489" y="1139646"/>
                  <a:pt x="925688" y="1790168"/>
                  <a:pt x="935566" y="1850846"/>
                </a:cubicBezTo>
                <a:cubicBezTo>
                  <a:pt x="945444" y="1911524"/>
                  <a:pt x="902405" y="1357663"/>
                  <a:pt x="897466" y="1368246"/>
                </a:cubicBezTo>
                <a:cubicBezTo>
                  <a:pt x="892527" y="1378829"/>
                  <a:pt x="903111" y="1757713"/>
                  <a:pt x="905933" y="1914346"/>
                </a:cubicBezTo>
                <a:cubicBezTo>
                  <a:pt x="908755" y="2070979"/>
                  <a:pt x="913694" y="2288996"/>
                  <a:pt x="914400" y="2308046"/>
                </a:cubicBezTo>
                <a:cubicBezTo>
                  <a:pt x="915106" y="2327096"/>
                  <a:pt x="907344" y="2130246"/>
                  <a:pt x="910166" y="2028646"/>
                </a:cubicBezTo>
                <a:cubicBezTo>
                  <a:pt x="912988" y="1927046"/>
                  <a:pt x="929922" y="1764768"/>
                  <a:pt x="931333" y="1698446"/>
                </a:cubicBezTo>
                <a:cubicBezTo>
                  <a:pt x="932744" y="1632124"/>
                  <a:pt x="938388" y="1742191"/>
                  <a:pt x="918633" y="1630713"/>
                </a:cubicBezTo>
                <a:cubicBezTo>
                  <a:pt x="898878" y="1519235"/>
                  <a:pt x="819150" y="1117068"/>
                  <a:pt x="812800" y="1029579"/>
                </a:cubicBezTo>
                <a:cubicBezTo>
                  <a:pt x="806450" y="942090"/>
                  <a:pt x="884061" y="1146701"/>
                  <a:pt x="880533" y="1105779"/>
                </a:cubicBezTo>
                <a:cubicBezTo>
                  <a:pt x="877005" y="1064857"/>
                  <a:pt x="821266" y="863774"/>
                  <a:pt x="791633" y="784046"/>
                </a:cubicBezTo>
                <a:cubicBezTo>
                  <a:pt x="762000" y="704318"/>
                  <a:pt x="752828" y="678213"/>
                  <a:pt x="702733" y="627413"/>
                </a:cubicBezTo>
                <a:cubicBezTo>
                  <a:pt x="652638" y="576613"/>
                  <a:pt x="512233" y="520874"/>
                  <a:pt x="491066" y="479246"/>
                </a:cubicBezTo>
                <a:cubicBezTo>
                  <a:pt x="469899" y="437618"/>
                  <a:pt x="656872" y="455257"/>
                  <a:pt x="575733" y="377646"/>
                </a:cubicBezTo>
                <a:cubicBezTo>
                  <a:pt x="494594" y="300035"/>
                  <a:pt x="0" y="-18876"/>
                  <a:pt x="0" y="8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606629BA-B1C7-436F-BA7F-A84DC4ECCB47}"/>
              </a:ext>
            </a:extLst>
          </p:cNvPr>
          <p:cNvSpPr/>
          <p:nvPr/>
        </p:nvSpPr>
        <p:spPr>
          <a:xfrm>
            <a:off x="7992177" y="1612346"/>
            <a:ext cx="1190966" cy="1543118"/>
          </a:xfrm>
          <a:custGeom>
            <a:avLst/>
            <a:gdLst>
              <a:gd name="connsiteX0" fmla="*/ 1139123 w 1190966"/>
              <a:gd name="connsiteY0" fmla="*/ 38654 h 1543118"/>
              <a:gd name="connsiteX1" fmla="*/ 1054456 w 1190966"/>
              <a:gd name="connsiteY1" fmla="*/ 85221 h 1543118"/>
              <a:gd name="connsiteX2" fmla="*/ 288223 w 1190966"/>
              <a:gd name="connsiteY2" fmla="*/ 694821 h 1543118"/>
              <a:gd name="connsiteX3" fmla="*/ 491423 w 1190966"/>
              <a:gd name="connsiteY3" fmla="*/ 597454 h 1543118"/>
              <a:gd name="connsiteX4" fmla="*/ 106190 w 1190966"/>
              <a:gd name="connsiteY4" fmla="*/ 1075821 h 1543118"/>
              <a:gd name="connsiteX5" fmla="*/ 212023 w 1190966"/>
              <a:gd name="connsiteY5" fmla="*/ 1029254 h 1543118"/>
              <a:gd name="connsiteX6" fmla="*/ 8823 w 1190966"/>
              <a:gd name="connsiteY6" fmla="*/ 1524554 h 1543118"/>
              <a:gd name="connsiteX7" fmla="*/ 38456 w 1190966"/>
              <a:gd name="connsiteY7" fmla="*/ 1431421 h 1543118"/>
              <a:gd name="connsiteX8" fmla="*/ 55390 w 1190966"/>
              <a:gd name="connsiteY8" fmla="*/ 1367921 h 1543118"/>
              <a:gd name="connsiteX9" fmla="*/ 368656 w 1190966"/>
              <a:gd name="connsiteY9" fmla="*/ 703287 h 1543118"/>
              <a:gd name="connsiteX10" fmla="*/ 491423 w 1190966"/>
              <a:gd name="connsiteY10" fmla="*/ 406954 h 1543118"/>
              <a:gd name="connsiteX11" fmla="*/ 1139123 w 1190966"/>
              <a:gd name="connsiteY11" fmla="*/ 38654 h 1543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0966" h="1543118">
                <a:moveTo>
                  <a:pt x="1139123" y="38654"/>
                </a:moveTo>
                <a:cubicBezTo>
                  <a:pt x="1232962" y="-14968"/>
                  <a:pt x="1196273" y="-24140"/>
                  <a:pt x="1054456" y="85221"/>
                </a:cubicBezTo>
                <a:cubicBezTo>
                  <a:pt x="912639" y="194582"/>
                  <a:pt x="382062" y="609449"/>
                  <a:pt x="288223" y="694821"/>
                </a:cubicBezTo>
                <a:cubicBezTo>
                  <a:pt x="194384" y="780193"/>
                  <a:pt x="521762" y="533954"/>
                  <a:pt x="491423" y="597454"/>
                </a:cubicBezTo>
                <a:cubicBezTo>
                  <a:pt x="461084" y="660954"/>
                  <a:pt x="152757" y="1003854"/>
                  <a:pt x="106190" y="1075821"/>
                </a:cubicBezTo>
                <a:cubicBezTo>
                  <a:pt x="59623" y="1147788"/>
                  <a:pt x="228251" y="954465"/>
                  <a:pt x="212023" y="1029254"/>
                </a:cubicBezTo>
                <a:cubicBezTo>
                  <a:pt x="195795" y="1104043"/>
                  <a:pt x="37751" y="1457526"/>
                  <a:pt x="8823" y="1524554"/>
                </a:cubicBezTo>
                <a:cubicBezTo>
                  <a:pt x="-20105" y="1591582"/>
                  <a:pt x="30695" y="1457526"/>
                  <a:pt x="38456" y="1431421"/>
                </a:cubicBezTo>
                <a:cubicBezTo>
                  <a:pt x="46217" y="1405316"/>
                  <a:pt x="357" y="1489277"/>
                  <a:pt x="55390" y="1367921"/>
                </a:cubicBezTo>
                <a:cubicBezTo>
                  <a:pt x="110423" y="1246565"/>
                  <a:pt x="295984" y="863448"/>
                  <a:pt x="368656" y="703287"/>
                </a:cubicBezTo>
                <a:cubicBezTo>
                  <a:pt x="441328" y="543126"/>
                  <a:pt x="369362" y="521254"/>
                  <a:pt x="491423" y="406954"/>
                </a:cubicBezTo>
                <a:cubicBezTo>
                  <a:pt x="613484" y="292654"/>
                  <a:pt x="1045284" y="92276"/>
                  <a:pt x="1139123" y="38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C8E6CE38-7079-430D-905B-D1DB2C92968D}"/>
              </a:ext>
            </a:extLst>
          </p:cNvPr>
          <p:cNvSpPr/>
          <p:nvPr/>
        </p:nvSpPr>
        <p:spPr>
          <a:xfrm>
            <a:off x="6938424" y="2983086"/>
            <a:ext cx="1143883" cy="1119644"/>
          </a:xfrm>
          <a:custGeom>
            <a:avLst/>
            <a:gdLst>
              <a:gd name="connsiteX0" fmla="*/ 1143009 w 1143883"/>
              <a:gd name="connsiteY0" fmla="*/ 1414 h 1119644"/>
              <a:gd name="connsiteX1" fmla="*/ 508009 w 1143883"/>
              <a:gd name="connsiteY1" fmla="*/ 835381 h 1119644"/>
              <a:gd name="connsiteX2" fmla="*/ 622309 w 1143883"/>
              <a:gd name="connsiteY2" fmla="*/ 695681 h 1119644"/>
              <a:gd name="connsiteX3" fmla="*/ 402176 w 1143883"/>
              <a:gd name="connsiteY3" fmla="*/ 877714 h 1119644"/>
              <a:gd name="connsiteX4" fmla="*/ 9 w 1143883"/>
              <a:gd name="connsiteY4" fmla="*/ 1119014 h 1119644"/>
              <a:gd name="connsiteX5" fmla="*/ 389476 w 1143883"/>
              <a:gd name="connsiteY5" fmla="*/ 949681 h 1119644"/>
              <a:gd name="connsiteX6" fmla="*/ 228609 w 1143883"/>
              <a:gd name="connsiteY6" fmla="*/ 1008947 h 1119644"/>
              <a:gd name="connsiteX7" fmla="*/ 584209 w 1143883"/>
              <a:gd name="connsiteY7" fmla="*/ 822681 h 1119644"/>
              <a:gd name="connsiteX8" fmla="*/ 643476 w 1143883"/>
              <a:gd name="connsiteY8" fmla="*/ 640647 h 1119644"/>
              <a:gd name="connsiteX9" fmla="*/ 1143009 w 1143883"/>
              <a:gd name="connsiteY9" fmla="*/ 1414 h 11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3883" h="1119644">
                <a:moveTo>
                  <a:pt x="1143009" y="1414"/>
                </a:moveTo>
                <a:cubicBezTo>
                  <a:pt x="1120431" y="33870"/>
                  <a:pt x="594792" y="719670"/>
                  <a:pt x="508009" y="835381"/>
                </a:cubicBezTo>
                <a:cubicBezTo>
                  <a:pt x="421226" y="951092"/>
                  <a:pt x="639948" y="688626"/>
                  <a:pt x="622309" y="695681"/>
                </a:cubicBezTo>
                <a:cubicBezTo>
                  <a:pt x="604670" y="702736"/>
                  <a:pt x="505893" y="807159"/>
                  <a:pt x="402176" y="877714"/>
                </a:cubicBezTo>
                <a:cubicBezTo>
                  <a:pt x="298459" y="948270"/>
                  <a:pt x="2126" y="1107020"/>
                  <a:pt x="9" y="1119014"/>
                </a:cubicBezTo>
                <a:cubicBezTo>
                  <a:pt x="-2108" y="1131008"/>
                  <a:pt x="351376" y="968025"/>
                  <a:pt x="389476" y="949681"/>
                </a:cubicBezTo>
                <a:cubicBezTo>
                  <a:pt x="427576" y="931337"/>
                  <a:pt x="196154" y="1030114"/>
                  <a:pt x="228609" y="1008947"/>
                </a:cubicBezTo>
                <a:cubicBezTo>
                  <a:pt x="261064" y="987780"/>
                  <a:pt x="515065" y="884064"/>
                  <a:pt x="584209" y="822681"/>
                </a:cubicBezTo>
                <a:cubicBezTo>
                  <a:pt x="653353" y="761298"/>
                  <a:pt x="542581" y="776819"/>
                  <a:pt x="643476" y="640647"/>
                </a:cubicBezTo>
                <a:cubicBezTo>
                  <a:pt x="744370" y="504475"/>
                  <a:pt x="1165587" y="-31042"/>
                  <a:pt x="1143009" y="1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84FABF6F-2276-479B-9D08-66C8AE8D0F5D}"/>
              </a:ext>
            </a:extLst>
          </p:cNvPr>
          <p:cNvSpPr/>
          <p:nvPr/>
        </p:nvSpPr>
        <p:spPr>
          <a:xfrm>
            <a:off x="6600243" y="1066168"/>
            <a:ext cx="2239419" cy="987202"/>
          </a:xfrm>
          <a:custGeom>
            <a:avLst/>
            <a:gdLst>
              <a:gd name="connsiteX0" fmla="*/ 2230490 w 2239419"/>
              <a:gd name="connsiteY0" fmla="*/ 191132 h 987202"/>
              <a:gd name="connsiteX1" fmla="*/ 1227190 w 2239419"/>
              <a:gd name="connsiteY1" fmla="*/ 9099 h 987202"/>
              <a:gd name="connsiteX2" fmla="*/ 1887590 w 2239419"/>
              <a:gd name="connsiteY2" fmla="*/ 30265 h 987202"/>
              <a:gd name="connsiteX3" fmla="*/ 1502357 w 2239419"/>
              <a:gd name="connsiteY3" fmla="*/ 55665 h 987202"/>
              <a:gd name="connsiteX4" fmla="*/ 778457 w 2239419"/>
              <a:gd name="connsiteY4" fmla="*/ 263099 h 987202"/>
              <a:gd name="connsiteX5" fmla="*/ 494824 w 2239419"/>
              <a:gd name="connsiteY5" fmla="*/ 436665 h 987202"/>
              <a:gd name="connsiteX6" fmla="*/ 786924 w 2239419"/>
              <a:gd name="connsiteY6" fmla="*/ 292732 h 987202"/>
              <a:gd name="connsiteX7" fmla="*/ 12224 w 2239419"/>
              <a:gd name="connsiteY7" fmla="*/ 982765 h 987202"/>
              <a:gd name="connsiteX8" fmla="*/ 329724 w 2239419"/>
              <a:gd name="connsiteY8" fmla="*/ 584832 h 987202"/>
              <a:gd name="connsiteX9" fmla="*/ 566790 w 2239419"/>
              <a:gd name="connsiteY9" fmla="*/ 500165 h 987202"/>
              <a:gd name="connsiteX10" fmla="*/ 1502357 w 2239419"/>
              <a:gd name="connsiteY10" fmla="*/ 47199 h 987202"/>
              <a:gd name="connsiteX11" fmla="*/ 1705557 w 2239419"/>
              <a:gd name="connsiteY11" fmla="*/ 55665 h 987202"/>
              <a:gd name="connsiteX12" fmla="*/ 2230490 w 2239419"/>
              <a:gd name="connsiteY12" fmla="*/ 191132 h 987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39419" h="987202">
                <a:moveTo>
                  <a:pt x="2230490" y="191132"/>
                </a:moveTo>
                <a:cubicBezTo>
                  <a:pt x="2150762" y="183371"/>
                  <a:pt x="1284340" y="35910"/>
                  <a:pt x="1227190" y="9099"/>
                </a:cubicBezTo>
                <a:cubicBezTo>
                  <a:pt x="1170040" y="-17712"/>
                  <a:pt x="1841729" y="22504"/>
                  <a:pt x="1887590" y="30265"/>
                </a:cubicBezTo>
                <a:cubicBezTo>
                  <a:pt x="1933451" y="38026"/>
                  <a:pt x="1687212" y="16859"/>
                  <a:pt x="1502357" y="55665"/>
                </a:cubicBezTo>
                <a:cubicBezTo>
                  <a:pt x="1317501" y="94471"/>
                  <a:pt x="946379" y="199599"/>
                  <a:pt x="778457" y="263099"/>
                </a:cubicBezTo>
                <a:cubicBezTo>
                  <a:pt x="610535" y="326599"/>
                  <a:pt x="493413" y="431726"/>
                  <a:pt x="494824" y="436665"/>
                </a:cubicBezTo>
                <a:cubicBezTo>
                  <a:pt x="496235" y="441604"/>
                  <a:pt x="867357" y="201715"/>
                  <a:pt x="786924" y="292732"/>
                </a:cubicBezTo>
                <a:cubicBezTo>
                  <a:pt x="706491" y="383749"/>
                  <a:pt x="88424" y="934082"/>
                  <a:pt x="12224" y="982765"/>
                </a:cubicBezTo>
                <a:cubicBezTo>
                  <a:pt x="-63976" y="1031448"/>
                  <a:pt x="237296" y="665265"/>
                  <a:pt x="329724" y="584832"/>
                </a:cubicBezTo>
                <a:cubicBezTo>
                  <a:pt x="422152" y="504399"/>
                  <a:pt x="371351" y="589771"/>
                  <a:pt x="566790" y="500165"/>
                </a:cubicBezTo>
                <a:cubicBezTo>
                  <a:pt x="762229" y="410560"/>
                  <a:pt x="1312562" y="121282"/>
                  <a:pt x="1502357" y="47199"/>
                </a:cubicBezTo>
                <a:cubicBezTo>
                  <a:pt x="1692151" y="-26884"/>
                  <a:pt x="1577851" y="29559"/>
                  <a:pt x="1705557" y="55665"/>
                </a:cubicBezTo>
                <a:cubicBezTo>
                  <a:pt x="1833262" y="81770"/>
                  <a:pt x="2310218" y="198893"/>
                  <a:pt x="2230490" y="191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D88FFF85-6FDF-47BC-BE8F-5EFE683FC6AB}"/>
              </a:ext>
            </a:extLst>
          </p:cNvPr>
          <p:cNvSpPr/>
          <p:nvPr/>
        </p:nvSpPr>
        <p:spPr>
          <a:xfrm>
            <a:off x="8543975" y="1151467"/>
            <a:ext cx="1787275" cy="1287935"/>
          </a:xfrm>
          <a:custGeom>
            <a:avLst/>
            <a:gdLst>
              <a:gd name="connsiteX0" fmla="*/ 3125 w 1787275"/>
              <a:gd name="connsiteY0" fmla="*/ 0 h 1287935"/>
              <a:gd name="connsiteX1" fmla="*/ 519592 w 1787275"/>
              <a:gd name="connsiteY1" fmla="*/ 29633 h 1287935"/>
              <a:gd name="connsiteX2" fmla="*/ 417992 w 1787275"/>
              <a:gd name="connsiteY2" fmla="*/ 59266 h 1287935"/>
              <a:gd name="connsiteX3" fmla="*/ 972558 w 1787275"/>
              <a:gd name="connsiteY3" fmla="*/ 139700 h 1287935"/>
              <a:gd name="connsiteX4" fmla="*/ 870958 w 1787275"/>
              <a:gd name="connsiteY4" fmla="*/ 160866 h 1287935"/>
              <a:gd name="connsiteX5" fmla="*/ 1332392 w 1787275"/>
              <a:gd name="connsiteY5" fmla="*/ 651933 h 1287935"/>
              <a:gd name="connsiteX6" fmla="*/ 1235025 w 1787275"/>
              <a:gd name="connsiteY6" fmla="*/ 482600 h 1287935"/>
              <a:gd name="connsiteX7" fmla="*/ 1781125 w 1787275"/>
              <a:gd name="connsiteY7" fmla="*/ 1282700 h 1287935"/>
              <a:gd name="connsiteX8" fmla="*/ 1531358 w 1787275"/>
              <a:gd name="connsiteY8" fmla="*/ 833966 h 1287935"/>
              <a:gd name="connsiteX9" fmla="*/ 1565225 w 1787275"/>
              <a:gd name="connsiteY9" fmla="*/ 944033 h 1287935"/>
              <a:gd name="connsiteX10" fmla="*/ 849792 w 1787275"/>
              <a:gd name="connsiteY10" fmla="*/ 152400 h 1287935"/>
              <a:gd name="connsiteX11" fmla="*/ 329092 w 1787275"/>
              <a:gd name="connsiteY11" fmla="*/ 29633 h 1287935"/>
              <a:gd name="connsiteX12" fmla="*/ 3125 w 1787275"/>
              <a:gd name="connsiteY12" fmla="*/ 0 h 1287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87275" h="1287935">
                <a:moveTo>
                  <a:pt x="3125" y="0"/>
                </a:moveTo>
                <a:cubicBezTo>
                  <a:pt x="34875" y="0"/>
                  <a:pt x="450448" y="19755"/>
                  <a:pt x="519592" y="29633"/>
                </a:cubicBezTo>
                <a:cubicBezTo>
                  <a:pt x="588736" y="39511"/>
                  <a:pt x="342498" y="40922"/>
                  <a:pt x="417992" y="59266"/>
                </a:cubicBezTo>
                <a:cubicBezTo>
                  <a:pt x="493486" y="77610"/>
                  <a:pt x="897064" y="122767"/>
                  <a:pt x="972558" y="139700"/>
                </a:cubicBezTo>
                <a:cubicBezTo>
                  <a:pt x="1048052" y="156633"/>
                  <a:pt x="810986" y="75494"/>
                  <a:pt x="870958" y="160866"/>
                </a:cubicBezTo>
                <a:cubicBezTo>
                  <a:pt x="930930" y="246238"/>
                  <a:pt x="1271714" y="598311"/>
                  <a:pt x="1332392" y="651933"/>
                </a:cubicBezTo>
                <a:cubicBezTo>
                  <a:pt x="1393070" y="705555"/>
                  <a:pt x="1160236" y="377472"/>
                  <a:pt x="1235025" y="482600"/>
                </a:cubicBezTo>
                <a:cubicBezTo>
                  <a:pt x="1309814" y="587728"/>
                  <a:pt x="1731736" y="1224139"/>
                  <a:pt x="1781125" y="1282700"/>
                </a:cubicBezTo>
                <a:cubicBezTo>
                  <a:pt x="1830514" y="1341261"/>
                  <a:pt x="1567341" y="890411"/>
                  <a:pt x="1531358" y="833966"/>
                </a:cubicBezTo>
                <a:cubicBezTo>
                  <a:pt x="1495375" y="777521"/>
                  <a:pt x="1678819" y="1057627"/>
                  <a:pt x="1565225" y="944033"/>
                </a:cubicBezTo>
                <a:cubicBezTo>
                  <a:pt x="1451631" y="830439"/>
                  <a:pt x="1055814" y="304800"/>
                  <a:pt x="849792" y="152400"/>
                </a:cubicBezTo>
                <a:cubicBezTo>
                  <a:pt x="643770" y="0"/>
                  <a:pt x="469498" y="55739"/>
                  <a:pt x="329092" y="29633"/>
                </a:cubicBezTo>
                <a:cubicBezTo>
                  <a:pt x="188686" y="3527"/>
                  <a:pt x="-28625" y="0"/>
                  <a:pt x="312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65BA16C5-83BC-4CCB-AFDC-F083C97E6D1F}"/>
              </a:ext>
            </a:extLst>
          </p:cNvPr>
          <p:cNvSpPr/>
          <p:nvPr/>
        </p:nvSpPr>
        <p:spPr>
          <a:xfrm>
            <a:off x="7296149" y="1513787"/>
            <a:ext cx="1717094" cy="2151225"/>
          </a:xfrm>
          <a:custGeom>
            <a:avLst/>
            <a:gdLst>
              <a:gd name="connsiteX0" fmla="*/ 1695451 w 1717094"/>
              <a:gd name="connsiteY0" fmla="*/ 14446 h 2151225"/>
              <a:gd name="connsiteX1" fmla="*/ 666751 w 1717094"/>
              <a:gd name="connsiteY1" fmla="*/ 602880 h 2151225"/>
              <a:gd name="connsiteX2" fmla="*/ 908051 w 1717094"/>
              <a:gd name="connsiteY2" fmla="*/ 505513 h 2151225"/>
              <a:gd name="connsiteX3" fmla="*/ 323851 w 1717094"/>
              <a:gd name="connsiteY3" fmla="*/ 1474946 h 2151225"/>
              <a:gd name="connsiteX4" fmla="*/ 408518 w 1717094"/>
              <a:gd name="connsiteY4" fmla="*/ 1339480 h 2151225"/>
              <a:gd name="connsiteX5" fmla="*/ 2118 w 1717094"/>
              <a:gd name="connsiteY5" fmla="*/ 2143813 h 2151225"/>
              <a:gd name="connsiteX6" fmla="*/ 264584 w 1717094"/>
              <a:gd name="connsiteY6" fmla="*/ 1703546 h 2151225"/>
              <a:gd name="connsiteX7" fmla="*/ 607484 w 1717094"/>
              <a:gd name="connsiteY7" fmla="*/ 1098180 h 2151225"/>
              <a:gd name="connsiteX8" fmla="*/ 586318 w 1717094"/>
              <a:gd name="connsiteY8" fmla="*/ 1115113 h 2151225"/>
              <a:gd name="connsiteX9" fmla="*/ 1018118 w 1717094"/>
              <a:gd name="connsiteY9" fmla="*/ 395446 h 2151225"/>
              <a:gd name="connsiteX10" fmla="*/ 1339851 w 1717094"/>
              <a:gd name="connsiteY10" fmla="*/ 196480 h 2151225"/>
              <a:gd name="connsiteX11" fmla="*/ 1695451 w 1717094"/>
              <a:gd name="connsiteY11" fmla="*/ 14446 h 215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17094" h="2151225">
                <a:moveTo>
                  <a:pt x="1695451" y="14446"/>
                </a:moveTo>
                <a:cubicBezTo>
                  <a:pt x="1583268" y="82179"/>
                  <a:pt x="797984" y="521036"/>
                  <a:pt x="666751" y="602880"/>
                </a:cubicBezTo>
                <a:cubicBezTo>
                  <a:pt x="535518" y="684724"/>
                  <a:pt x="965201" y="360169"/>
                  <a:pt x="908051" y="505513"/>
                </a:cubicBezTo>
                <a:cubicBezTo>
                  <a:pt x="850901" y="650857"/>
                  <a:pt x="407106" y="1335952"/>
                  <a:pt x="323851" y="1474946"/>
                </a:cubicBezTo>
                <a:cubicBezTo>
                  <a:pt x="240596" y="1613940"/>
                  <a:pt x="462140" y="1228002"/>
                  <a:pt x="408518" y="1339480"/>
                </a:cubicBezTo>
                <a:cubicBezTo>
                  <a:pt x="354896" y="1450958"/>
                  <a:pt x="26107" y="2083135"/>
                  <a:pt x="2118" y="2143813"/>
                </a:cubicBezTo>
                <a:cubicBezTo>
                  <a:pt x="-21871" y="2204491"/>
                  <a:pt x="163690" y="1877818"/>
                  <a:pt x="264584" y="1703546"/>
                </a:cubicBezTo>
                <a:cubicBezTo>
                  <a:pt x="365478" y="1529274"/>
                  <a:pt x="553862" y="1196252"/>
                  <a:pt x="607484" y="1098180"/>
                </a:cubicBezTo>
                <a:cubicBezTo>
                  <a:pt x="661106" y="1000108"/>
                  <a:pt x="517879" y="1232235"/>
                  <a:pt x="586318" y="1115113"/>
                </a:cubicBezTo>
                <a:cubicBezTo>
                  <a:pt x="654757" y="997991"/>
                  <a:pt x="892529" y="548551"/>
                  <a:pt x="1018118" y="395446"/>
                </a:cubicBezTo>
                <a:cubicBezTo>
                  <a:pt x="1143707" y="242341"/>
                  <a:pt x="1226962" y="257158"/>
                  <a:pt x="1339851" y="196480"/>
                </a:cubicBezTo>
                <a:cubicBezTo>
                  <a:pt x="1452740" y="135802"/>
                  <a:pt x="1807634" y="-53287"/>
                  <a:pt x="1695451" y="14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E3B1D009-5B51-4098-BA1F-3D7AF4860A67}"/>
              </a:ext>
            </a:extLst>
          </p:cNvPr>
          <p:cNvSpPr/>
          <p:nvPr/>
        </p:nvSpPr>
        <p:spPr>
          <a:xfrm>
            <a:off x="6840860" y="1428913"/>
            <a:ext cx="2370566" cy="1912236"/>
          </a:xfrm>
          <a:custGeom>
            <a:avLst/>
            <a:gdLst>
              <a:gd name="connsiteX0" fmla="*/ 2349707 w 2370566"/>
              <a:gd name="connsiteY0" fmla="*/ 6187 h 1912236"/>
              <a:gd name="connsiteX1" fmla="*/ 927307 w 2370566"/>
              <a:gd name="connsiteY1" fmla="*/ 421054 h 1912236"/>
              <a:gd name="connsiteX2" fmla="*/ 1265973 w 2370566"/>
              <a:gd name="connsiteY2" fmla="*/ 349087 h 1912236"/>
              <a:gd name="connsiteX3" fmla="*/ 1058540 w 2370566"/>
              <a:gd name="connsiteY3" fmla="*/ 488787 h 1912236"/>
              <a:gd name="connsiteX4" fmla="*/ 482807 w 2370566"/>
              <a:gd name="connsiteY4" fmla="*/ 1255020 h 1912236"/>
              <a:gd name="connsiteX5" fmla="*/ 698707 w 2370566"/>
              <a:gd name="connsiteY5" fmla="*/ 1009487 h 1912236"/>
              <a:gd name="connsiteX6" fmla="*/ 17140 w 2370566"/>
              <a:gd name="connsiteY6" fmla="*/ 1885787 h 1912236"/>
              <a:gd name="connsiteX7" fmla="*/ 249973 w 2370566"/>
              <a:gd name="connsiteY7" fmla="*/ 1623320 h 1912236"/>
              <a:gd name="connsiteX8" fmla="*/ 741040 w 2370566"/>
              <a:gd name="connsiteY8" fmla="*/ 1001020 h 1912236"/>
              <a:gd name="connsiteX9" fmla="*/ 834173 w 2370566"/>
              <a:gd name="connsiteY9" fmla="*/ 890954 h 1912236"/>
              <a:gd name="connsiteX10" fmla="*/ 1371807 w 2370566"/>
              <a:gd name="connsiteY10" fmla="*/ 327920 h 1912236"/>
              <a:gd name="connsiteX11" fmla="*/ 1515740 w 2370566"/>
              <a:gd name="connsiteY11" fmla="*/ 222087 h 1912236"/>
              <a:gd name="connsiteX12" fmla="*/ 1884040 w 2370566"/>
              <a:gd name="connsiteY12" fmla="*/ 69687 h 1912236"/>
              <a:gd name="connsiteX13" fmla="*/ 2260807 w 2370566"/>
              <a:gd name="connsiteY13" fmla="*/ 6187 h 1912236"/>
              <a:gd name="connsiteX14" fmla="*/ 1807840 w 2370566"/>
              <a:gd name="connsiteY14" fmla="*/ 162820 h 1912236"/>
              <a:gd name="connsiteX15" fmla="*/ 2349707 w 2370566"/>
              <a:gd name="connsiteY15" fmla="*/ 6187 h 191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70566" h="1912236">
                <a:moveTo>
                  <a:pt x="2349707" y="6187"/>
                </a:moveTo>
                <a:lnTo>
                  <a:pt x="927307" y="421054"/>
                </a:lnTo>
                <a:cubicBezTo>
                  <a:pt x="746685" y="478204"/>
                  <a:pt x="1244101" y="337798"/>
                  <a:pt x="1265973" y="349087"/>
                </a:cubicBezTo>
                <a:cubicBezTo>
                  <a:pt x="1287845" y="360376"/>
                  <a:pt x="1189068" y="337798"/>
                  <a:pt x="1058540" y="488787"/>
                </a:cubicBezTo>
                <a:cubicBezTo>
                  <a:pt x="928012" y="639776"/>
                  <a:pt x="542779" y="1168237"/>
                  <a:pt x="482807" y="1255020"/>
                </a:cubicBezTo>
                <a:cubicBezTo>
                  <a:pt x="422835" y="1341803"/>
                  <a:pt x="776318" y="904359"/>
                  <a:pt x="698707" y="1009487"/>
                </a:cubicBezTo>
                <a:cubicBezTo>
                  <a:pt x="621096" y="1114615"/>
                  <a:pt x="91929" y="1783482"/>
                  <a:pt x="17140" y="1885787"/>
                </a:cubicBezTo>
                <a:cubicBezTo>
                  <a:pt x="-57649" y="1988093"/>
                  <a:pt x="129323" y="1770781"/>
                  <a:pt x="249973" y="1623320"/>
                </a:cubicBezTo>
                <a:cubicBezTo>
                  <a:pt x="370623" y="1475859"/>
                  <a:pt x="643673" y="1123081"/>
                  <a:pt x="741040" y="1001020"/>
                </a:cubicBezTo>
                <a:cubicBezTo>
                  <a:pt x="838407" y="878959"/>
                  <a:pt x="729045" y="1003137"/>
                  <a:pt x="834173" y="890954"/>
                </a:cubicBezTo>
                <a:cubicBezTo>
                  <a:pt x="939301" y="778771"/>
                  <a:pt x="1258212" y="439398"/>
                  <a:pt x="1371807" y="327920"/>
                </a:cubicBezTo>
                <a:cubicBezTo>
                  <a:pt x="1485401" y="216442"/>
                  <a:pt x="1430368" y="265126"/>
                  <a:pt x="1515740" y="222087"/>
                </a:cubicBezTo>
                <a:cubicBezTo>
                  <a:pt x="1601112" y="179048"/>
                  <a:pt x="1759862" y="105670"/>
                  <a:pt x="1884040" y="69687"/>
                </a:cubicBezTo>
                <a:cubicBezTo>
                  <a:pt x="2008218" y="33704"/>
                  <a:pt x="2273507" y="-9335"/>
                  <a:pt x="2260807" y="6187"/>
                </a:cubicBezTo>
                <a:cubicBezTo>
                  <a:pt x="2248107" y="21709"/>
                  <a:pt x="1794434" y="167053"/>
                  <a:pt x="1807840" y="162820"/>
                </a:cubicBezTo>
                <a:cubicBezTo>
                  <a:pt x="1821245" y="158587"/>
                  <a:pt x="2496462" y="-36852"/>
                  <a:pt x="2349707" y="6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DA562B3C-2C0B-4D9F-8D25-CF77A94ABEAC}"/>
              </a:ext>
            </a:extLst>
          </p:cNvPr>
          <p:cNvSpPr/>
          <p:nvPr/>
        </p:nvSpPr>
        <p:spPr>
          <a:xfrm>
            <a:off x="6415870" y="1326363"/>
            <a:ext cx="2417386" cy="2064838"/>
          </a:xfrm>
          <a:custGeom>
            <a:avLst/>
            <a:gdLst>
              <a:gd name="connsiteX0" fmla="*/ 2385230 w 2417386"/>
              <a:gd name="connsiteY0" fmla="*/ 15604 h 2064838"/>
              <a:gd name="connsiteX1" fmla="*/ 628397 w 2417386"/>
              <a:gd name="connsiteY1" fmla="*/ 747970 h 2064838"/>
              <a:gd name="connsiteX2" fmla="*/ 941663 w 2417386"/>
              <a:gd name="connsiteY2" fmla="*/ 629437 h 2064838"/>
              <a:gd name="connsiteX3" fmla="*/ 27263 w 2417386"/>
              <a:gd name="connsiteY3" fmla="*/ 2022204 h 2064838"/>
              <a:gd name="connsiteX4" fmla="*/ 221997 w 2417386"/>
              <a:gd name="connsiteY4" fmla="*/ 1734337 h 2064838"/>
              <a:gd name="connsiteX5" fmla="*/ 971297 w 2417386"/>
              <a:gd name="connsiteY5" fmla="*/ 642137 h 2064838"/>
              <a:gd name="connsiteX6" fmla="*/ 924730 w 2417386"/>
              <a:gd name="connsiteY6" fmla="*/ 824170 h 2064838"/>
              <a:gd name="connsiteX7" fmla="*/ 1504697 w 2417386"/>
              <a:gd name="connsiteY7" fmla="*/ 375437 h 2064838"/>
              <a:gd name="connsiteX8" fmla="*/ 1745997 w 2417386"/>
              <a:gd name="connsiteY8" fmla="*/ 256904 h 2064838"/>
              <a:gd name="connsiteX9" fmla="*/ 2385230 w 2417386"/>
              <a:gd name="connsiteY9" fmla="*/ 15604 h 206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17386" h="2064838">
                <a:moveTo>
                  <a:pt x="2385230" y="15604"/>
                </a:moveTo>
                <a:cubicBezTo>
                  <a:pt x="2198963" y="97448"/>
                  <a:pt x="868991" y="645665"/>
                  <a:pt x="628397" y="747970"/>
                </a:cubicBezTo>
                <a:cubicBezTo>
                  <a:pt x="387803" y="850275"/>
                  <a:pt x="1041852" y="417065"/>
                  <a:pt x="941663" y="629437"/>
                </a:cubicBezTo>
                <a:cubicBezTo>
                  <a:pt x="841474" y="841809"/>
                  <a:pt x="147207" y="1838054"/>
                  <a:pt x="27263" y="2022204"/>
                </a:cubicBezTo>
                <a:cubicBezTo>
                  <a:pt x="-92681" y="2206354"/>
                  <a:pt x="221997" y="1734337"/>
                  <a:pt x="221997" y="1734337"/>
                </a:cubicBezTo>
                <a:cubicBezTo>
                  <a:pt x="379336" y="1504326"/>
                  <a:pt x="854175" y="793831"/>
                  <a:pt x="971297" y="642137"/>
                </a:cubicBezTo>
                <a:cubicBezTo>
                  <a:pt x="1088419" y="490443"/>
                  <a:pt x="835830" y="868620"/>
                  <a:pt x="924730" y="824170"/>
                </a:cubicBezTo>
                <a:cubicBezTo>
                  <a:pt x="1013630" y="779720"/>
                  <a:pt x="1367819" y="469981"/>
                  <a:pt x="1504697" y="375437"/>
                </a:cubicBezTo>
                <a:cubicBezTo>
                  <a:pt x="1641575" y="280893"/>
                  <a:pt x="1597830" y="316171"/>
                  <a:pt x="1745997" y="256904"/>
                </a:cubicBezTo>
                <a:cubicBezTo>
                  <a:pt x="1894164" y="197637"/>
                  <a:pt x="2571497" y="-66240"/>
                  <a:pt x="2385230" y="15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479229C7-C48A-4575-BC22-12ECEF87EE05}"/>
              </a:ext>
            </a:extLst>
          </p:cNvPr>
          <p:cNvSpPr/>
          <p:nvPr/>
        </p:nvSpPr>
        <p:spPr>
          <a:xfrm>
            <a:off x="5741121" y="1989973"/>
            <a:ext cx="911761" cy="2087647"/>
          </a:xfrm>
          <a:custGeom>
            <a:avLst/>
            <a:gdLst>
              <a:gd name="connsiteX0" fmla="*/ 909446 w 911761"/>
              <a:gd name="connsiteY0" fmla="*/ 3927 h 2087647"/>
              <a:gd name="connsiteX1" fmla="*/ 448012 w 911761"/>
              <a:gd name="connsiteY1" fmla="*/ 808260 h 2087647"/>
              <a:gd name="connsiteX2" fmla="*/ 528446 w 911761"/>
              <a:gd name="connsiteY2" fmla="*/ 672794 h 2087647"/>
              <a:gd name="connsiteX3" fmla="*/ 316779 w 911761"/>
              <a:gd name="connsiteY3" fmla="*/ 1214660 h 2087647"/>
              <a:gd name="connsiteX4" fmla="*/ 426846 w 911761"/>
              <a:gd name="connsiteY4" fmla="*/ 1024160 h 2087647"/>
              <a:gd name="connsiteX5" fmla="*/ 7746 w 911761"/>
              <a:gd name="connsiteY5" fmla="*/ 2061327 h 2087647"/>
              <a:gd name="connsiteX6" fmla="*/ 181312 w 911761"/>
              <a:gd name="connsiteY6" fmla="*/ 1705727 h 2087647"/>
              <a:gd name="connsiteX7" fmla="*/ 511512 w 911761"/>
              <a:gd name="connsiteY7" fmla="*/ 922560 h 2087647"/>
              <a:gd name="connsiteX8" fmla="*/ 528446 w 911761"/>
              <a:gd name="connsiteY8" fmla="*/ 808260 h 2087647"/>
              <a:gd name="connsiteX9" fmla="*/ 621579 w 911761"/>
              <a:gd name="connsiteY9" fmla="*/ 511927 h 2087647"/>
              <a:gd name="connsiteX10" fmla="*/ 909446 w 911761"/>
              <a:gd name="connsiteY10" fmla="*/ 3927 h 208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1761" h="2087647">
                <a:moveTo>
                  <a:pt x="909446" y="3927"/>
                </a:moveTo>
                <a:cubicBezTo>
                  <a:pt x="880518" y="53316"/>
                  <a:pt x="511512" y="696782"/>
                  <a:pt x="448012" y="808260"/>
                </a:cubicBezTo>
                <a:cubicBezTo>
                  <a:pt x="384512" y="919738"/>
                  <a:pt x="550318" y="605061"/>
                  <a:pt x="528446" y="672794"/>
                </a:cubicBezTo>
                <a:cubicBezTo>
                  <a:pt x="506574" y="740527"/>
                  <a:pt x="333712" y="1156099"/>
                  <a:pt x="316779" y="1214660"/>
                </a:cubicBezTo>
                <a:cubicBezTo>
                  <a:pt x="299846" y="1273221"/>
                  <a:pt x="478352" y="883049"/>
                  <a:pt x="426846" y="1024160"/>
                </a:cubicBezTo>
                <a:cubicBezTo>
                  <a:pt x="375340" y="1165271"/>
                  <a:pt x="48668" y="1947732"/>
                  <a:pt x="7746" y="2061327"/>
                </a:cubicBezTo>
                <a:cubicBezTo>
                  <a:pt x="-33176" y="2174922"/>
                  <a:pt x="97351" y="1895521"/>
                  <a:pt x="181312" y="1705727"/>
                </a:cubicBezTo>
                <a:cubicBezTo>
                  <a:pt x="265273" y="1515933"/>
                  <a:pt x="453656" y="1072138"/>
                  <a:pt x="511512" y="922560"/>
                </a:cubicBezTo>
                <a:cubicBezTo>
                  <a:pt x="569368" y="772982"/>
                  <a:pt x="510101" y="876699"/>
                  <a:pt x="528446" y="808260"/>
                </a:cubicBezTo>
                <a:cubicBezTo>
                  <a:pt x="546790" y="739821"/>
                  <a:pt x="555257" y="638927"/>
                  <a:pt x="621579" y="511927"/>
                </a:cubicBezTo>
                <a:cubicBezTo>
                  <a:pt x="687901" y="384927"/>
                  <a:pt x="938374" y="-45462"/>
                  <a:pt x="909446" y="3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EA149C76-5A82-45A1-B6BA-860DBBA8AAF2}"/>
              </a:ext>
            </a:extLst>
          </p:cNvPr>
          <p:cNvSpPr/>
          <p:nvPr/>
        </p:nvSpPr>
        <p:spPr>
          <a:xfrm>
            <a:off x="6237952" y="1934189"/>
            <a:ext cx="498544" cy="809033"/>
          </a:xfrm>
          <a:custGeom>
            <a:avLst/>
            <a:gdLst>
              <a:gd name="connsiteX0" fmla="*/ 471881 w 498544"/>
              <a:gd name="connsiteY0" fmla="*/ 47011 h 809033"/>
              <a:gd name="connsiteX1" fmla="*/ 421081 w 498544"/>
              <a:gd name="connsiteY1" fmla="*/ 80878 h 809033"/>
              <a:gd name="connsiteX2" fmla="*/ 48548 w 498544"/>
              <a:gd name="connsiteY2" fmla="*/ 673544 h 809033"/>
              <a:gd name="connsiteX3" fmla="*/ 61248 w 498544"/>
              <a:gd name="connsiteY3" fmla="*/ 626978 h 809033"/>
              <a:gd name="connsiteX4" fmla="*/ 1981 w 498544"/>
              <a:gd name="connsiteY4" fmla="*/ 809011 h 809033"/>
              <a:gd name="connsiteX5" fmla="*/ 145915 w 498544"/>
              <a:gd name="connsiteY5" fmla="*/ 639678 h 809033"/>
              <a:gd name="connsiteX6" fmla="*/ 69715 w 498544"/>
              <a:gd name="connsiteY6" fmla="*/ 686244 h 809033"/>
              <a:gd name="connsiteX7" fmla="*/ 95115 w 498544"/>
              <a:gd name="connsiteY7" fmla="*/ 470344 h 809033"/>
              <a:gd name="connsiteX8" fmla="*/ 471881 w 498544"/>
              <a:gd name="connsiteY8" fmla="*/ 47011 h 80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8544" h="809033">
                <a:moveTo>
                  <a:pt x="471881" y="47011"/>
                </a:moveTo>
                <a:cubicBezTo>
                  <a:pt x="526209" y="-17900"/>
                  <a:pt x="491636" y="-23544"/>
                  <a:pt x="421081" y="80878"/>
                </a:cubicBezTo>
                <a:cubicBezTo>
                  <a:pt x="350526" y="185300"/>
                  <a:pt x="108520" y="582527"/>
                  <a:pt x="48548" y="673544"/>
                </a:cubicBezTo>
                <a:cubicBezTo>
                  <a:pt x="-11424" y="764561"/>
                  <a:pt x="69009" y="604400"/>
                  <a:pt x="61248" y="626978"/>
                </a:cubicBezTo>
                <a:cubicBezTo>
                  <a:pt x="53487" y="649556"/>
                  <a:pt x="-12130" y="806894"/>
                  <a:pt x="1981" y="809011"/>
                </a:cubicBezTo>
                <a:cubicBezTo>
                  <a:pt x="16092" y="811128"/>
                  <a:pt x="134626" y="660139"/>
                  <a:pt x="145915" y="639678"/>
                </a:cubicBezTo>
                <a:cubicBezTo>
                  <a:pt x="157204" y="619217"/>
                  <a:pt x="78182" y="714466"/>
                  <a:pt x="69715" y="686244"/>
                </a:cubicBezTo>
                <a:cubicBezTo>
                  <a:pt x="61248" y="658022"/>
                  <a:pt x="23854" y="581822"/>
                  <a:pt x="95115" y="470344"/>
                </a:cubicBezTo>
                <a:cubicBezTo>
                  <a:pt x="166376" y="358866"/>
                  <a:pt x="417553" y="111922"/>
                  <a:pt x="471881" y="47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8199F7A8-5704-425F-A610-43AC4D17F046}"/>
              </a:ext>
            </a:extLst>
          </p:cNvPr>
          <p:cNvSpPr/>
          <p:nvPr/>
        </p:nvSpPr>
        <p:spPr>
          <a:xfrm>
            <a:off x="5583268" y="3810363"/>
            <a:ext cx="246825" cy="1671769"/>
          </a:xfrm>
          <a:custGeom>
            <a:avLst/>
            <a:gdLst>
              <a:gd name="connsiteX0" fmla="*/ 233332 w 246825"/>
              <a:gd name="connsiteY0" fmla="*/ 367937 h 1671769"/>
              <a:gd name="connsiteX1" fmla="*/ 42832 w 246825"/>
              <a:gd name="connsiteY1" fmla="*/ 901337 h 1671769"/>
              <a:gd name="connsiteX2" fmla="*/ 140199 w 246825"/>
              <a:gd name="connsiteY2" fmla="*/ 588070 h 1671769"/>
              <a:gd name="connsiteX3" fmla="*/ 55532 w 246825"/>
              <a:gd name="connsiteY3" fmla="*/ 803970 h 1671769"/>
              <a:gd name="connsiteX4" fmla="*/ 25899 w 246825"/>
              <a:gd name="connsiteY4" fmla="*/ 1117237 h 1671769"/>
              <a:gd name="connsiteX5" fmla="*/ 13199 w 246825"/>
              <a:gd name="connsiteY5" fmla="*/ 1633704 h 1671769"/>
              <a:gd name="connsiteX6" fmla="*/ 8965 w 246825"/>
              <a:gd name="connsiteY6" fmla="*/ 1506704 h 1671769"/>
              <a:gd name="connsiteX7" fmla="*/ 140199 w 246825"/>
              <a:gd name="connsiteY7" fmla="*/ 503404 h 1671769"/>
              <a:gd name="connsiteX8" fmla="*/ 237565 w 246825"/>
              <a:gd name="connsiteY8" fmla="*/ 12337 h 1671769"/>
              <a:gd name="connsiteX9" fmla="*/ 237565 w 246825"/>
              <a:gd name="connsiteY9" fmla="*/ 168970 h 1671769"/>
              <a:gd name="connsiteX10" fmla="*/ 190999 w 246825"/>
              <a:gd name="connsiteY10" fmla="*/ 401804 h 1671769"/>
              <a:gd name="connsiteX11" fmla="*/ 233332 w 246825"/>
              <a:gd name="connsiteY11" fmla="*/ 367937 h 1671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6825" h="1671769">
                <a:moveTo>
                  <a:pt x="233332" y="367937"/>
                </a:moveTo>
                <a:cubicBezTo>
                  <a:pt x="208637" y="451193"/>
                  <a:pt x="58354" y="864648"/>
                  <a:pt x="42832" y="901337"/>
                </a:cubicBezTo>
                <a:cubicBezTo>
                  <a:pt x="27310" y="938026"/>
                  <a:pt x="138082" y="604298"/>
                  <a:pt x="140199" y="588070"/>
                </a:cubicBezTo>
                <a:cubicBezTo>
                  <a:pt x="142316" y="571842"/>
                  <a:pt x="74582" y="715776"/>
                  <a:pt x="55532" y="803970"/>
                </a:cubicBezTo>
                <a:cubicBezTo>
                  <a:pt x="36482" y="892164"/>
                  <a:pt x="32954" y="978948"/>
                  <a:pt x="25899" y="1117237"/>
                </a:cubicBezTo>
                <a:cubicBezTo>
                  <a:pt x="18844" y="1255526"/>
                  <a:pt x="16021" y="1568793"/>
                  <a:pt x="13199" y="1633704"/>
                </a:cubicBezTo>
                <a:cubicBezTo>
                  <a:pt x="10377" y="1698615"/>
                  <a:pt x="-12202" y="1695087"/>
                  <a:pt x="8965" y="1506704"/>
                </a:cubicBezTo>
                <a:cubicBezTo>
                  <a:pt x="30132" y="1318321"/>
                  <a:pt x="102099" y="752465"/>
                  <a:pt x="140199" y="503404"/>
                </a:cubicBezTo>
                <a:cubicBezTo>
                  <a:pt x="178299" y="254343"/>
                  <a:pt x="221337" y="68076"/>
                  <a:pt x="237565" y="12337"/>
                </a:cubicBezTo>
                <a:cubicBezTo>
                  <a:pt x="253793" y="-43402"/>
                  <a:pt x="245326" y="104059"/>
                  <a:pt x="237565" y="168970"/>
                </a:cubicBezTo>
                <a:cubicBezTo>
                  <a:pt x="229804" y="233881"/>
                  <a:pt x="191704" y="364410"/>
                  <a:pt x="190999" y="401804"/>
                </a:cubicBezTo>
                <a:cubicBezTo>
                  <a:pt x="190294" y="439198"/>
                  <a:pt x="258027" y="284681"/>
                  <a:pt x="233332" y="367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A6FC51BC-9D71-437F-AB16-36CF4A89F7DD}"/>
              </a:ext>
            </a:extLst>
          </p:cNvPr>
          <p:cNvSpPr/>
          <p:nvPr/>
        </p:nvSpPr>
        <p:spPr>
          <a:xfrm>
            <a:off x="6360991" y="2264833"/>
            <a:ext cx="1060042" cy="1164882"/>
          </a:xfrm>
          <a:custGeom>
            <a:avLst/>
            <a:gdLst>
              <a:gd name="connsiteX0" fmla="*/ 1060042 w 1060042"/>
              <a:gd name="connsiteY0" fmla="*/ 0 h 1164882"/>
              <a:gd name="connsiteX1" fmla="*/ 340376 w 1060042"/>
              <a:gd name="connsiteY1" fmla="*/ 647700 h 1164882"/>
              <a:gd name="connsiteX2" fmla="*/ 450442 w 1060042"/>
              <a:gd name="connsiteY2" fmla="*/ 491067 h 1164882"/>
              <a:gd name="connsiteX3" fmla="*/ 196442 w 1060042"/>
              <a:gd name="connsiteY3" fmla="*/ 842434 h 1164882"/>
              <a:gd name="connsiteX4" fmla="*/ 1709 w 1060042"/>
              <a:gd name="connsiteY4" fmla="*/ 1164167 h 1164882"/>
              <a:gd name="connsiteX5" fmla="*/ 124476 w 1060042"/>
              <a:gd name="connsiteY5" fmla="*/ 914400 h 1164882"/>
              <a:gd name="connsiteX6" fmla="*/ 497009 w 1060042"/>
              <a:gd name="connsiteY6" fmla="*/ 440267 h 1164882"/>
              <a:gd name="connsiteX7" fmla="*/ 526642 w 1060042"/>
              <a:gd name="connsiteY7" fmla="*/ 410634 h 1164882"/>
              <a:gd name="connsiteX8" fmla="*/ 1060042 w 1060042"/>
              <a:gd name="connsiteY8" fmla="*/ 0 h 1164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0042" h="1164882">
                <a:moveTo>
                  <a:pt x="1060042" y="0"/>
                </a:moveTo>
                <a:cubicBezTo>
                  <a:pt x="751009" y="282928"/>
                  <a:pt x="441976" y="565856"/>
                  <a:pt x="340376" y="647700"/>
                </a:cubicBezTo>
                <a:cubicBezTo>
                  <a:pt x="238776" y="729544"/>
                  <a:pt x="474431" y="458611"/>
                  <a:pt x="450442" y="491067"/>
                </a:cubicBezTo>
                <a:cubicBezTo>
                  <a:pt x="426453" y="523523"/>
                  <a:pt x="271231" y="730251"/>
                  <a:pt x="196442" y="842434"/>
                </a:cubicBezTo>
                <a:cubicBezTo>
                  <a:pt x="121653" y="954617"/>
                  <a:pt x="13703" y="1152173"/>
                  <a:pt x="1709" y="1164167"/>
                </a:cubicBezTo>
                <a:cubicBezTo>
                  <a:pt x="-10285" y="1176161"/>
                  <a:pt x="41926" y="1035050"/>
                  <a:pt x="124476" y="914400"/>
                </a:cubicBezTo>
                <a:cubicBezTo>
                  <a:pt x="207026" y="793750"/>
                  <a:pt x="429981" y="524228"/>
                  <a:pt x="497009" y="440267"/>
                </a:cubicBezTo>
                <a:cubicBezTo>
                  <a:pt x="564037" y="356306"/>
                  <a:pt x="526642" y="410634"/>
                  <a:pt x="526642" y="410634"/>
                </a:cubicBezTo>
                <a:lnTo>
                  <a:pt x="106004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C2FAE4E1-59DB-4FFC-8DCC-731AC0A71D35}"/>
              </a:ext>
            </a:extLst>
          </p:cNvPr>
          <p:cNvSpPr/>
          <p:nvPr/>
        </p:nvSpPr>
        <p:spPr>
          <a:xfrm>
            <a:off x="8699787" y="1353395"/>
            <a:ext cx="1896952" cy="2164936"/>
          </a:xfrm>
          <a:custGeom>
            <a:avLst/>
            <a:gdLst>
              <a:gd name="connsiteX0" fmla="*/ 20880 w 1896952"/>
              <a:gd name="connsiteY0" fmla="*/ 1272 h 2164936"/>
              <a:gd name="connsiteX1" fmla="*/ 109780 w 1896952"/>
              <a:gd name="connsiteY1" fmla="*/ 18205 h 2164936"/>
              <a:gd name="connsiteX2" fmla="*/ 689746 w 1896952"/>
              <a:gd name="connsiteY2" fmla="*/ 94405 h 2164936"/>
              <a:gd name="connsiteX3" fmla="*/ 630480 w 1896952"/>
              <a:gd name="connsiteY3" fmla="*/ 52072 h 2164936"/>
              <a:gd name="connsiteX4" fmla="*/ 901413 w 1896952"/>
              <a:gd name="connsiteY4" fmla="*/ 251038 h 2164936"/>
              <a:gd name="connsiteX5" fmla="*/ 1218913 w 1896952"/>
              <a:gd name="connsiteY5" fmla="*/ 619338 h 2164936"/>
              <a:gd name="connsiteX6" fmla="*/ 1146946 w 1896952"/>
              <a:gd name="connsiteY6" fmla="*/ 517738 h 2164936"/>
              <a:gd name="connsiteX7" fmla="*/ 1485613 w 1896952"/>
              <a:gd name="connsiteY7" fmla="*/ 1046905 h 2164936"/>
              <a:gd name="connsiteX8" fmla="*/ 1472913 w 1896952"/>
              <a:gd name="connsiteY8" fmla="*/ 996105 h 2164936"/>
              <a:gd name="connsiteX9" fmla="*/ 1875080 w 1896952"/>
              <a:gd name="connsiteY9" fmla="*/ 1851238 h 2164936"/>
              <a:gd name="connsiteX10" fmla="*/ 1845446 w 1896952"/>
              <a:gd name="connsiteY10" fmla="*/ 1808905 h 2164936"/>
              <a:gd name="connsiteX11" fmla="*/ 1862380 w 1896952"/>
              <a:gd name="connsiteY11" fmla="*/ 2164505 h 2164936"/>
              <a:gd name="connsiteX12" fmla="*/ 1803113 w 1896952"/>
              <a:gd name="connsiteY12" fmla="*/ 1863938 h 2164936"/>
              <a:gd name="connsiteX13" fmla="*/ 1608380 w 1896952"/>
              <a:gd name="connsiteY13" fmla="*/ 1135805 h 2164936"/>
              <a:gd name="connsiteX14" fmla="*/ 1625313 w 1896952"/>
              <a:gd name="connsiteY14" fmla="*/ 1258572 h 2164936"/>
              <a:gd name="connsiteX15" fmla="*/ 1218913 w 1896952"/>
              <a:gd name="connsiteY15" fmla="*/ 538905 h 2164936"/>
              <a:gd name="connsiteX16" fmla="*/ 1130013 w 1896952"/>
              <a:gd name="connsiteY16" fmla="*/ 492338 h 2164936"/>
              <a:gd name="connsiteX17" fmla="*/ 583913 w 1896952"/>
              <a:gd name="connsiteY17" fmla="*/ 26672 h 2164936"/>
              <a:gd name="connsiteX18" fmla="*/ 579680 w 1896952"/>
              <a:gd name="connsiteY18" fmla="*/ 52072 h 2164936"/>
              <a:gd name="connsiteX19" fmla="*/ 20880 w 1896952"/>
              <a:gd name="connsiteY19" fmla="*/ 1272 h 2164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96952" h="2164936">
                <a:moveTo>
                  <a:pt x="20880" y="1272"/>
                </a:moveTo>
                <a:cubicBezTo>
                  <a:pt x="-57437" y="-4373"/>
                  <a:pt x="109780" y="18205"/>
                  <a:pt x="109780" y="18205"/>
                </a:cubicBezTo>
                <a:cubicBezTo>
                  <a:pt x="221258" y="33727"/>
                  <a:pt x="602963" y="88761"/>
                  <a:pt x="689746" y="94405"/>
                </a:cubicBezTo>
                <a:cubicBezTo>
                  <a:pt x="776529" y="100049"/>
                  <a:pt x="595202" y="25967"/>
                  <a:pt x="630480" y="52072"/>
                </a:cubicBezTo>
                <a:cubicBezTo>
                  <a:pt x="665758" y="78177"/>
                  <a:pt x="803341" y="156494"/>
                  <a:pt x="901413" y="251038"/>
                </a:cubicBezTo>
                <a:cubicBezTo>
                  <a:pt x="999485" y="345582"/>
                  <a:pt x="1177991" y="574888"/>
                  <a:pt x="1218913" y="619338"/>
                </a:cubicBezTo>
                <a:cubicBezTo>
                  <a:pt x="1259835" y="663788"/>
                  <a:pt x="1102496" y="446477"/>
                  <a:pt x="1146946" y="517738"/>
                </a:cubicBezTo>
                <a:cubicBezTo>
                  <a:pt x="1191396" y="588999"/>
                  <a:pt x="1431285" y="967177"/>
                  <a:pt x="1485613" y="1046905"/>
                </a:cubicBezTo>
                <a:cubicBezTo>
                  <a:pt x="1539941" y="1126633"/>
                  <a:pt x="1408002" y="862050"/>
                  <a:pt x="1472913" y="996105"/>
                </a:cubicBezTo>
                <a:cubicBezTo>
                  <a:pt x="1537824" y="1130161"/>
                  <a:pt x="1812991" y="1715771"/>
                  <a:pt x="1875080" y="1851238"/>
                </a:cubicBezTo>
                <a:cubicBezTo>
                  <a:pt x="1937169" y="1986705"/>
                  <a:pt x="1847563" y="1756694"/>
                  <a:pt x="1845446" y="1808905"/>
                </a:cubicBezTo>
                <a:cubicBezTo>
                  <a:pt x="1843329" y="1861116"/>
                  <a:pt x="1869435" y="2155333"/>
                  <a:pt x="1862380" y="2164505"/>
                </a:cubicBezTo>
                <a:cubicBezTo>
                  <a:pt x="1855325" y="2173677"/>
                  <a:pt x="1845446" y="2035388"/>
                  <a:pt x="1803113" y="1863938"/>
                </a:cubicBezTo>
                <a:cubicBezTo>
                  <a:pt x="1760780" y="1692488"/>
                  <a:pt x="1638013" y="1236699"/>
                  <a:pt x="1608380" y="1135805"/>
                </a:cubicBezTo>
                <a:cubicBezTo>
                  <a:pt x="1578747" y="1034911"/>
                  <a:pt x="1690224" y="1358055"/>
                  <a:pt x="1625313" y="1258572"/>
                </a:cubicBezTo>
                <a:cubicBezTo>
                  <a:pt x="1560402" y="1159089"/>
                  <a:pt x="1301463" y="666611"/>
                  <a:pt x="1218913" y="538905"/>
                </a:cubicBezTo>
                <a:cubicBezTo>
                  <a:pt x="1136363" y="411199"/>
                  <a:pt x="1235846" y="577710"/>
                  <a:pt x="1130013" y="492338"/>
                </a:cubicBezTo>
                <a:cubicBezTo>
                  <a:pt x="1024180" y="406966"/>
                  <a:pt x="675635" y="100050"/>
                  <a:pt x="583913" y="26672"/>
                </a:cubicBezTo>
                <a:cubicBezTo>
                  <a:pt x="492191" y="-46706"/>
                  <a:pt x="672813" y="54894"/>
                  <a:pt x="579680" y="52072"/>
                </a:cubicBezTo>
                <a:cubicBezTo>
                  <a:pt x="486547" y="49250"/>
                  <a:pt x="99197" y="6917"/>
                  <a:pt x="20880" y="1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34167452-6842-4E70-8588-85D9F8F28839}"/>
              </a:ext>
            </a:extLst>
          </p:cNvPr>
          <p:cNvSpPr/>
          <p:nvPr/>
        </p:nvSpPr>
        <p:spPr>
          <a:xfrm>
            <a:off x="8880608" y="1420620"/>
            <a:ext cx="1537586" cy="2338710"/>
          </a:xfrm>
          <a:custGeom>
            <a:avLst/>
            <a:gdLst>
              <a:gd name="connsiteX0" fmla="*/ 5159 w 1537586"/>
              <a:gd name="connsiteY0" fmla="*/ 1780 h 2338710"/>
              <a:gd name="connsiteX1" fmla="*/ 115225 w 1537586"/>
              <a:gd name="connsiteY1" fmla="*/ 69513 h 2338710"/>
              <a:gd name="connsiteX2" fmla="*/ 729059 w 1537586"/>
              <a:gd name="connsiteY2" fmla="*/ 429347 h 2338710"/>
              <a:gd name="connsiteX3" fmla="*/ 720592 w 1537586"/>
              <a:gd name="connsiteY3" fmla="*/ 382780 h 2338710"/>
              <a:gd name="connsiteX4" fmla="*/ 1101592 w 1537586"/>
              <a:gd name="connsiteY4" fmla="*/ 797647 h 2338710"/>
              <a:gd name="connsiteX5" fmla="*/ 1122759 w 1537586"/>
              <a:gd name="connsiteY5" fmla="*/ 763780 h 2338710"/>
              <a:gd name="connsiteX6" fmla="*/ 1444492 w 1537586"/>
              <a:gd name="connsiteY6" fmla="*/ 1872913 h 2338710"/>
              <a:gd name="connsiteX7" fmla="*/ 1410625 w 1537586"/>
              <a:gd name="connsiteY7" fmla="*/ 1593513 h 2338710"/>
              <a:gd name="connsiteX8" fmla="*/ 1524925 w 1537586"/>
              <a:gd name="connsiteY8" fmla="*/ 2325880 h 2338710"/>
              <a:gd name="connsiteX9" fmla="*/ 1503759 w 1537586"/>
              <a:gd name="connsiteY9" fmla="*/ 1978747 h 2338710"/>
              <a:gd name="connsiteX10" fmla="*/ 1249759 w 1537586"/>
              <a:gd name="connsiteY10" fmla="*/ 975447 h 2338710"/>
              <a:gd name="connsiteX11" fmla="*/ 923792 w 1537586"/>
              <a:gd name="connsiteY11" fmla="*/ 526713 h 2338710"/>
              <a:gd name="connsiteX12" fmla="*/ 906859 w 1537586"/>
              <a:gd name="connsiteY12" fmla="*/ 471680 h 2338710"/>
              <a:gd name="connsiteX13" fmla="*/ 318425 w 1537586"/>
              <a:gd name="connsiteY13" fmla="*/ 158413 h 2338710"/>
              <a:gd name="connsiteX14" fmla="*/ 5159 w 1537586"/>
              <a:gd name="connsiteY14" fmla="*/ 1780 h 2338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37586" h="2338710">
                <a:moveTo>
                  <a:pt x="5159" y="1780"/>
                </a:moveTo>
                <a:cubicBezTo>
                  <a:pt x="-28708" y="-13037"/>
                  <a:pt x="115225" y="69513"/>
                  <a:pt x="115225" y="69513"/>
                </a:cubicBezTo>
                <a:cubicBezTo>
                  <a:pt x="235875" y="140774"/>
                  <a:pt x="628165" y="377136"/>
                  <a:pt x="729059" y="429347"/>
                </a:cubicBezTo>
                <a:cubicBezTo>
                  <a:pt x="829953" y="481558"/>
                  <a:pt x="658503" y="321397"/>
                  <a:pt x="720592" y="382780"/>
                </a:cubicBezTo>
                <a:cubicBezTo>
                  <a:pt x="782681" y="444163"/>
                  <a:pt x="1034564" y="734147"/>
                  <a:pt x="1101592" y="797647"/>
                </a:cubicBezTo>
                <a:cubicBezTo>
                  <a:pt x="1168620" y="861147"/>
                  <a:pt x="1065609" y="584569"/>
                  <a:pt x="1122759" y="763780"/>
                </a:cubicBezTo>
                <a:cubicBezTo>
                  <a:pt x="1179909" y="942991"/>
                  <a:pt x="1396514" y="1734624"/>
                  <a:pt x="1444492" y="1872913"/>
                </a:cubicBezTo>
                <a:cubicBezTo>
                  <a:pt x="1492470" y="2011202"/>
                  <a:pt x="1397220" y="1518019"/>
                  <a:pt x="1410625" y="1593513"/>
                </a:cubicBezTo>
                <a:cubicBezTo>
                  <a:pt x="1424030" y="1669007"/>
                  <a:pt x="1509403" y="2261674"/>
                  <a:pt x="1524925" y="2325880"/>
                </a:cubicBezTo>
                <a:cubicBezTo>
                  <a:pt x="1540447" y="2390086"/>
                  <a:pt x="1549620" y="2203819"/>
                  <a:pt x="1503759" y="1978747"/>
                </a:cubicBezTo>
                <a:cubicBezTo>
                  <a:pt x="1457898" y="1753675"/>
                  <a:pt x="1346420" y="1217453"/>
                  <a:pt x="1249759" y="975447"/>
                </a:cubicBezTo>
                <a:cubicBezTo>
                  <a:pt x="1153098" y="733441"/>
                  <a:pt x="980942" y="610674"/>
                  <a:pt x="923792" y="526713"/>
                </a:cubicBezTo>
                <a:cubicBezTo>
                  <a:pt x="866642" y="442752"/>
                  <a:pt x="1007753" y="533063"/>
                  <a:pt x="906859" y="471680"/>
                </a:cubicBezTo>
                <a:cubicBezTo>
                  <a:pt x="805965" y="410297"/>
                  <a:pt x="470119" y="240963"/>
                  <a:pt x="318425" y="158413"/>
                </a:cubicBezTo>
                <a:cubicBezTo>
                  <a:pt x="166731" y="75863"/>
                  <a:pt x="39026" y="16597"/>
                  <a:pt x="5159" y="1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72D47E9E-EA1E-40AF-B318-FE4D8FFF8D55}"/>
              </a:ext>
            </a:extLst>
          </p:cNvPr>
          <p:cNvSpPr/>
          <p:nvPr/>
        </p:nvSpPr>
        <p:spPr>
          <a:xfrm>
            <a:off x="9752602" y="2224179"/>
            <a:ext cx="458204" cy="2006721"/>
          </a:xfrm>
          <a:custGeom>
            <a:avLst/>
            <a:gdLst>
              <a:gd name="connsiteX0" fmla="*/ 998 w 458204"/>
              <a:gd name="connsiteY0" fmla="*/ 6788 h 2006721"/>
              <a:gd name="connsiteX1" fmla="*/ 318498 w 458204"/>
              <a:gd name="connsiteY1" fmla="*/ 1120154 h 2006721"/>
              <a:gd name="connsiteX2" fmla="*/ 263465 w 458204"/>
              <a:gd name="connsiteY2" fmla="*/ 1043954 h 2006721"/>
              <a:gd name="connsiteX3" fmla="*/ 360831 w 458204"/>
              <a:gd name="connsiteY3" fmla="*/ 1852521 h 2006721"/>
              <a:gd name="connsiteX4" fmla="*/ 369298 w 458204"/>
              <a:gd name="connsiteY4" fmla="*/ 1839821 h 2006721"/>
              <a:gd name="connsiteX5" fmla="*/ 458198 w 458204"/>
              <a:gd name="connsiteY5" fmla="*/ 2004921 h 2006721"/>
              <a:gd name="connsiteX6" fmla="*/ 373531 w 458204"/>
              <a:gd name="connsiteY6" fmla="*/ 1717054 h 2006721"/>
              <a:gd name="connsiteX7" fmla="*/ 301565 w 458204"/>
              <a:gd name="connsiteY7" fmla="*/ 1242921 h 2006721"/>
              <a:gd name="connsiteX8" fmla="*/ 305798 w 458204"/>
              <a:gd name="connsiteY8" fmla="*/ 1247154 h 2006721"/>
              <a:gd name="connsiteX9" fmla="*/ 221131 w 458204"/>
              <a:gd name="connsiteY9" fmla="*/ 679888 h 2006721"/>
              <a:gd name="connsiteX10" fmla="*/ 998 w 458204"/>
              <a:gd name="connsiteY10" fmla="*/ 6788 h 2006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8204" h="2006721">
                <a:moveTo>
                  <a:pt x="998" y="6788"/>
                </a:moveTo>
                <a:cubicBezTo>
                  <a:pt x="17226" y="80166"/>
                  <a:pt x="274753" y="947293"/>
                  <a:pt x="318498" y="1120154"/>
                </a:cubicBezTo>
                <a:cubicBezTo>
                  <a:pt x="362243" y="1293015"/>
                  <a:pt x="256410" y="921893"/>
                  <a:pt x="263465" y="1043954"/>
                </a:cubicBezTo>
                <a:cubicBezTo>
                  <a:pt x="270520" y="1166015"/>
                  <a:pt x="343192" y="1719876"/>
                  <a:pt x="360831" y="1852521"/>
                </a:cubicBezTo>
                <a:cubicBezTo>
                  <a:pt x="378470" y="1985166"/>
                  <a:pt x="353070" y="1814421"/>
                  <a:pt x="369298" y="1839821"/>
                </a:cubicBezTo>
                <a:cubicBezTo>
                  <a:pt x="385526" y="1865221"/>
                  <a:pt x="457493" y="2025382"/>
                  <a:pt x="458198" y="2004921"/>
                </a:cubicBezTo>
                <a:cubicBezTo>
                  <a:pt x="458903" y="1984460"/>
                  <a:pt x="399636" y="1844054"/>
                  <a:pt x="373531" y="1717054"/>
                </a:cubicBezTo>
                <a:cubicBezTo>
                  <a:pt x="347426" y="1590054"/>
                  <a:pt x="312854" y="1321238"/>
                  <a:pt x="301565" y="1242921"/>
                </a:cubicBezTo>
                <a:cubicBezTo>
                  <a:pt x="290276" y="1164604"/>
                  <a:pt x="319204" y="1340993"/>
                  <a:pt x="305798" y="1247154"/>
                </a:cubicBezTo>
                <a:cubicBezTo>
                  <a:pt x="292392" y="1153315"/>
                  <a:pt x="271225" y="885205"/>
                  <a:pt x="221131" y="679888"/>
                </a:cubicBezTo>
                <a:cubicBezTo>
                  <a:pt x="171037" y="474571"/>
                  <a:pt x="-15230" y="-66590"/>
                  <a:pt x="998" y="67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9BB26E10-DCB7-46DD-97A3-55CABE5ACFA1}"/>
              </a:ext>
            </a:extLst>
          </p:cNvPr>
          <p:cNvSpPr/>
          <p:nvPr/>
        </p:nvSpPr>
        <p:spPr>
          <a:xfrm>
            <a:off x="10085499" y="3170610"/>
            <a:ext cx="402254" cy="1692808"/>
          </a:xfrm>
          <a:custGeom>
            <a:avLst/>
            <a:gdLst>
              <a:gd name="connsiteX0" fmla="*/ 396234 w 402254"/>
              <a:gd name="connsiteY0" fmla="*/ 67890 h 1692808"/>
              <a:gd name="connsiteX1" fmla="*/ 303101 w 402254"/>
              <a:gd name="connsiteY1" fmla="*/ 1016157 h 1692808"/>
              <a:gd name="connsiteX2" fmla="*/ 324268 w 402254"/>
              <a:gd name="connsiteY2" fmla="*/ 774857 h 1692808"/>
              <a:gd name="connsiteX3" fmla="*/ 235368 w 402254"/>
              <a:gd name="connsiteY3" fmla="*/ 1113523 h 1692808"/>
              <a:gd name="connsiteX4" fmla="*/ 2534 w 402254"/>
              <a:gd name="connsiteY4" fmla="*/ 1689257 h 1692808"/>
              <a:gd name="connsiteX5" fmla="*/ 121068 w 402254"/>
              <a:gd name="connsiteY5" fmla="*/ 1342123 h 1692808"/>
              <a:gd name="connsiteX6" fmla="*/ 269234 w 402254"/>
              <a:gd name="connsiteY6" fmla="*/ 1050023 h 1692808"/>
              <a:gd name="connsiteX7" fmla="*/ 256534 w 402254"/>
              <a:gd name="connsiteY7" fmla="*/ 1189723 h 1692808"/>
              <a:gd name="connsiteX8" fmla="*/ 375068 w 402254"/>
              <a:gd name="connsiteY8" fmla="*/ 639390 h 1692808"/>
              <a:gd name="connsiteX9" fmla="*/ 392001 w 402254"/>
              <a:gd name="connsiteY9" fmla="*/ 135623 h 1692808"/>
              <a:gd name="connsiteX10" fmla="*/ 396234 w 402254"/>
              <a:gd name="connsiteY10" fmla="*/ 67890 h 1692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2254" h="1692808">
                <a:moveTo>
                  <a:pt x="396234" y="67890"/>
                </a:moveTo>
                <a:cubicBezTo>
                  <a:pt x="381417" y="214646"/>
                  <a:pt x="315095" y="898329"/>
                  <a:pt x="303101" y="1016157"/>
                </a:cubicBezTo>
                <a:cubicBezTo>
                  <a:pt x="291107" y="1133985"/>
                  <a:pt x="335557" y="758630"/>
                  <a:pt x="324268" y="774857"/>
                </a:cubicBezTo>
                <a:cubicBezTo>
                  <a:pt x="312979" y="791084"/>
                  <a:pt x="288990" y="961123"/>
                  <a:pt x="235368" y="1113523"/>
                </a:cubicBezTo>
                <a:cubicBezTo>
                  <a:pt x="181746" y="1265923"/>
                  <a:pt x="21584" y="1651157"/>
                  <a:pt x="2534" y="1689257"/>
                </a:cubicBezTo>
                <a:cubicBezTo>
                  <a:pt x="-16516" y="1727357"/>
                  <a:pt x="76618" y="1448662"/>
                  <a:pt x="121068" y="1342123"/>
                </a:cubicBezTo>
                <a:cubicBezTo>
                  <a:pt x="165518" y="1235584"/>
                  <a:pt x="246656" y="1075423"/>
                  <a:pt x="269234" y="1050023"/>
                </a:cubicBezTo>
                <a:cubicBezTo>
                  <a:pt x="291812" y="1024623"/>
                  <a:pt x="238895" y="1258162"/>
                  <a:pt x="256534" y="1189723"/>
                </a:cubicBezTo>
                <a:cubicBezTo>
                  <a:pt x="274173" y="1121284"/>
                  <a:pt x="352490" y="815073"/>
                  <a:pt x="375068" y="639390"/>
                </a:cubicBezTo>
                <a:cubicBezTo>
                  <a:pt x="397646" y="463707"/>
                  <a:pt x="389884" y="226640"/>
                  <a:pt x="392001" y="135623"/>
                </a:cubicBezTo>
                <a:cubicBezTo>
                  <a:pt x="394118" y="44606"/>
                  <a:pt x="411051" y="-78866"/>
                  <a:pt x="396234" y="678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EF524CF6-5973-4D8D-8C86-A4A85F440203}"/>
              </a:ext>
            </a:extLst>
          </p:cNvPr>
          <p:cNvSpPr/>
          <p:nvPr/>
        </p:nvSpPr>
        <p:spPr>
          <a:xfrm>
            <a:off x="10078316" y="3558910"/>
            <a:ext cx="475355" cy="1463265"/>
          </a:xfrm>
          <a:custGeom>
            <a:avLst/>
            <a:gdLst>
              <a:gd name="connsiteX0" fmla="*/ 454217 w 475355"/>
              <a:gd name="connsiteY0" fmla="*/ 60590 h 1463265"/>
              <a:gd name="connsiteX1" fmla="*/ 310284 w 475355"/>
              <a:gd name="connsiteY1" fmla="*/ 763323 h 1463265"/>
              <a:gd name="connsiteX2" fmla="*/ 314517 w 475355"/>
              <a:gd name="connsiteY2" fmla="*/ 678657 h 1463265"/>
              <a:gd name="connsiteX3" fmla="*/ 153651 w 475355"/>
              <a:gd name="connsiteY3" fmla="*/ 1046957 h 1463265"/>
              <a:gd name="connsiteX4" fmla="*/ 208684 w 475355"/>
              <a:gd name="connsiteY4" fmla="*/ 928423 h 1463265"/>
              <a:gd name="connsiteX5" fmla="*/ 1251 w 475355"/>
              <a:gd name="connsiteY5" fmla="*/ 1461823 h 1463265"/>
              <a:gd name="connsiteX6" fmla="*/ 132484 w 475355"/>
              <a:gd name="connsiteY6" fmla="*/ 1076590 h 1463265"/>
              <a:gd name="connsiteX7" fmla="*/ 344151 w 475355"/>
              <a:gd name="connsiteY7" fmla="*/ 797190 h 1463265"/>
              <a:gd name="connsiteX8" fmla="*/ 331451 w 475355"/>
              <a:gd name="connsiteY8" fmla="*/ 746390 h 1463265"/>
              <a:gd name="connsiteX9" fmla="*/ 462684 w 475355"/>
              <a:gd name="connsiteY9" fmla="*/ 111390 h 1463265"/>
              <a:gd name="connsiteX10" fmla="*/ 454217 w 475355"/>
              <a:gd name="connsiteY10" fmla="*/ 60590 h 1463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5355" h="1463265">
                <a:moveTo>
                  <a:pt x="454217" y="60590"/>
                </a:moveTo>
                <a:cubicBezTo>
                  <a:pt x="428817" y="169245"/>
                  <a:pt x="333567" y="660312"/>
                  <a:pt x="310284" y="763323"/>
                </a:cubicBezTo>
                <a:cubicBezTo>
                  <a:pt x="287001" y="866334"/>
                  <a:pt x="340622" y="631385"/>
                  <a:pt x="314517" y="678657"/>
                </a:cubicBezTo>
                <a:cubicBezTo>
                  <a:pt x="288412" y="725929"/>
                  <a:pt x="171290" y="1005329"/>
                  <a:pt x="153651" y="1046957"/>
                </a:cubicBezTo>
                <a:cubicBezTo>
                  <a:pt x="136012" y="1088585"/>
                  <a:pt x="234084" y="859279"/>
                  <a:pt x="208684" y="928423"/>
                </a:cubicBezTo>
                <a:cubicBezTo>
                  <a:pt x="183284" y="997567"/>
                  <a:pt x="13951" y="1437128"/>
                  <a:pt x="1251" y="1461823"/>
                </a:cubicBezTo>
                <a:cubicBezTo>
                  <a:pt x="-11449" y="1486518"/>
                  <a:pt x="75334" y="1187362"/>
                  <a:pt x="132484" y="1076590"/>
                </a:cubicBezTo>
                <a:cubicBezTo>
                  <a:pt x="189634" y="965818"/>
                  <a:pt x="310990" y="852223"/>
                  <a:pt x="344151" y="797190"/>
                </a:cubicBezTo>
                <a:cubicBezTo>
                  <a:pt x="377312" y="742157"/>
                  <a:pt x="311695" y="860690"/>
                  <a:pt x="331451" y="746390"/>
                </a:cubicBezTo>
                <a:cubicBezTo>
                  <a:pt x="351207" y="632090"/>
                  <a:pt x="443634" y="220751"/>
                  <a:pt x="462684" y="111390"/>
                </a:cubicBezTo>
                <a:cubicBezTo>
                  <a:pt x="481734" y="2029"/>
                  <a:pt x="479617" y="-48065"/>
                  <a:pt x="454217" y="605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654337E0-71BA-4233-BB67-E6DA2FF6A7A4}"/>
              </a:ext>
            </a:extLst>
          </p:cNvPr>
          <p:cNvSpPr/>
          <p:nvPr/>
        </p:nvSpPr>
        <p:spPr>
          <a:xfrm>
            <a:off x="10489488" y="3288599"/>
            <a:ext cx="181126" cy="2359088"/>
          </a:xfrm>
          <a:custGeom>
            <a:avLst/>
            <a:gdLst>
              <a:gd name="connsiteX0" fmla="*/ 131945 w 181126"/>
              <a:gd name="connsiteY0" fmla="*/ 9168 h 2359088"/>
              <a:gd name="connsiteX1" fmla="*/ 170045 w 181126"/>
              <a:gd name="connsiteY1" fmla="*/ 1131001 h 2359088"/>
              <a:gd name="connsiteX2" fmla="*/ 165812 w 181126"/>
              <a:gd name="connsiteY2" fmla="*/ 927801 h 2359088"/>
              <a:gd name="connsiteX3" fmla="*/ 712 w 181126"/>
              <a:gd name="connsiteY3" fmla="*/ 2003068 h 2359088"/>
              <a:gd name="connsiteX4" fmla="*/ 102312 w 181126"/>
              <a:gd name="connsiteY4" fmla="*/ 1414634 h 2359088"/>
              <a:gd name="connsiteX5" fmla="*/ 9179 w 181126"/>
              <a:gd name="connsiteY5" fmla="*/ 1867601 h 2359088"/>
              <a:gd name="connsiteX6" fmla="*/ 34579 w 181126"/>
              <a:gd name="connsiteY6" fmla="*/ 2354434 h 2359088"/>
              <a:gd name="connsiteX7" fmla="*/ 34579 w 181126"/>
              <a:gd name="connsiteY7" fmla="*/ 2045401 h 2359088"/>
              <a:gd name="connsiteX8" fmla="*/ 170045 w 181126"/>
              <a:gd name="connsiteY8" fmla="*/ 999768 h 2359088"/>
              <a:gd name="connsiteX9" fmla="*/ 161579 w 181126"/>
              <a:gd name="connsiteY9" fmla="*/ 618768 h 2359088"/>
              <a:gd name="connsiteX10" fmla="*/ 131945 w 181126"/>
              <a:gd name="connsiteY10" fmla="*/ 9168 h 235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1126" h="2359088">
                <a:moveTo>
                  <a:pt x="131945" y="9168"/>
                </a:moveTo>
                <a:cubicBezTo>
                  <a:pt x="133356" y="94540"/>
                  <a:pt x="164401" y="977896"/>
                  <a:pt x="170045" y="1131001"/>
                </a:cubicBezTo>
                <a:cubicBezTo>
                  <a:pt x="175689" y="1284106"/>
                  <a:pt x="194034" y="782456"/>
                  <a:pt x="165812" y="927801"/>
                </a:cubicBezTo>
                <a:cubicBezTo>
                  <a:pt x="137590" y="1073146"/>
                  <a:pt x="11295" y="1921929"/>
                  <a:pt x="712" y="2003068"/>
                </a:cubicBezTo>
                <a:cubicBezTo>
                  <a:pt x="-9871" y="2084207"/>
                  <a:pt x="100901" y="1437212"/>
                  <a:pt x="102312" y="1414634"/>
                </a:cubicBezTo>
                <a:cubicBezTo>
                  <a:pt x="103723" y="1392056"/>
                  <a:pt x="20468" y="1710968"/>
                  <a:pt x="9179" y="1867601"/>
                </a:cubicBezTo>
                <a:cubicBezTo>
                  <a:pt x="-2110" y="2024234"/>
                  <a:pt x="30346" y="2324801"/>
                  <a:pt x="34579" y="2354434"/>
                </a:cubicBezTo>
                <a:cubicBezTo>
                  <a:pt x="38812" y="2384067"/>
                  <a:pt x="12001" y="2271179"/>
                  <a:pt x="34579" y="2045401"/>
                </a:cubicBezTo>
                <a:cubicBezTo>
                  <a:pt x="57157" y="1819623"/>
                  <a:pt x="148878" y="1237540"/>
                  <a:pt x="170045" y="999768"/>
                </a:cubicBezTo>
                <a:cubicBezTo>
                  <a:pt x="191212" y="761996"/>
                  <a:pt x="169340" y="778929"/>
                  <a:pt x="161579" y="618768"/>
                </a:cubicBezTo>
                <a:cubicBezTo>
                  <a:pt x="153818" y="458607"/>
                  <a:pt x="130534" y="-76204"/>
                  <a:pt x="131945" y="9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11B0DDE9-C676-482B-8E6F-CF162B5FE62C}"/>
              </a:ext>
            </a:extLst>
          </p:cNvPr>
          <p:cNvSpPr/>
          <p:nvPr/>
        </p:nvSpPr>
        <p:spPr>
          <a:xfrm>
            <a:off x="10522503" y="5408492"/>
            <a:ext cx="302153" cy="1542682"/>
          </a:xfrm>
          <a:custGeom>
            <a:avLst/>
            <a:gdLst>
              <a:gd name="connsiteX0" fmla="*/ 18497 w 302153"/>
              <a:gd name="connsiteY0" fmla="*/ 1708 h 1542682"/>
              <a:gd name="connsiteX1" fmla="*/ 90464 w 302153"/>
              <a:gd name="connsiteY1" fmla="*/ 975375 h 1542682"/>
              <a:gd name="connsiteX2" fmla="*/ 52364 w 302153"/>
              <a:gd name="connsiteY2" fmla="*/ 784875 h 1542682"/>
              <a:gd name="connsiteX3" fmla="*/ 52364 w 302153"/>
              <a:gd name="connsiteY3" fmla="*/ 1060041 h 1542682"/>
              <a:gd name="connsiteX4" fmla="*/ 187830 w 302153"/>
              <a:gd name="connsiteY4" fmla="*/ 1428341 h 1542682"/>
              <a:gd name="connsiteX5" fmla="*/ 221697 w 302153"/>
              <a:gd name="connsiteY5" fmla="*/ 1386008 h 1542682"/>
              <a:gd name="connsiteX6" fmla="*/ 302130 w 302153"/>
              <a:gd name="connsiteY6" fmla="*/ 1542641 h 1542682"/>
              <a:gd name="connsiteX7" fmla="*/ 213230 w 302153"/>
              <a:gd name="connsiteY7" fmla="*/ 1369075 h 1542682"/>
              <a:gd name="connsiteX8" fmla="*/ 69297 w 302153"/>
              <a:gd name="connsiteY8" fmla="*/ 911875 h 1542682"/>
              <a:gd name="connsiteX9" fmla="*/ 1564 w 302153"/>
              <a:gd name="connsiteY9" fmla="*/ 742541 h 1542682"/>
              <a:gd name="connsiteX10" fmla="*/ 18497 w 302153"/>
              <a:gd name="connsiteY10" fmla="*/ 1708 h 154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2153" h="1542682">
                <a:moveTo>
                  <a:pt x="18497" y="1708"/>
                </a:moveTo>
                <a:cubicBezTo>
                  <a:pt x="33314" y="40514"/>
                  <a:pt x="84820" y="844847"/>
                  <a:pt x="90464" y="975375"/>
                </a:cubicBezTo>
                <a:cubicBezTo>
                  <a:pt x="96108" y="1105903"/>
                  <a:pt x="58714" y="770764"/>
                  <a:pt x="52364" y="784875"/>
                </a:cubicBezTo>
                <a:cubicBezTo>
                  <a:pt x="46014" y="798986"/>
                  <a:pt x="29786" y="952797"/>
                  <a:pt x="52364" y="1060041"/>
                </a:cubicBezTo>
                <a:cubicBezTo>
                  <a:pt x="74942" y="1167285"/>
                  <a:pt x="159608" y="1374013"/>
                  <a:pt x="187830" y="1428341"/>
                </a:cubicBezTo>
                <a:cubicBezTo>
                  <a:pt x="216052" y="1482669"/>
                  <a:pt x="202647" y="1366958"/>
                  <a:pt x="221697" y="1386008"/>
                </a:cubicBezTo>
                <a:cubicBezTo>
                  <a:pt x="240747" y="1405058"/>
                  <a:pt x="303541" y="1545463"/>
                  <a:pt x="302130" y="1542641"/>
                </a:cubicBezTo>
                <a:cubicBezTo>
                  <a:pt x="300719" y="1539819"/>
                  <a:pt x="252035" y="1474203"/>
                  <a:pt x="213230" y="1369075"/>
                </a:cubicBezTo>
                <a:cubicBezTo>
                  <a:pt x="174425" y="1263947"/>
                  <a:pt x="104575" y="1016297"/>
                  <a:pt x="69297" y="911875"/>
                </a:cubicBezTo>
                <a:cubicBezTo>
                  <a:pt x="34019" y="807453"/>
                  <a:pt x="6503" y="888591"/>
                  <a:pt x="1564" y="742541"/>
                </a:cubicBezTo>
                <a:cubicBezTo>
                  <a:pt x="-3375" y="596491"/>
                  <a:pt x="3680" y="-37098"/>
                  <a:pt x="18497" y="1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84283DF2-ABC5-48F3-B20D-80BE7C914814}"/>
              </a:ext>
            </a:extLst>
          </p:cNvPr>
          <p:cNvSpPr/>
          <p:nvPr/>
        </p:nvSpPr>
        <p:spPr>
          <a:xfrm>
            <a:off x="10175680" y="3923112"/>
            <a:ext cx="314688" cy="2515937"/>
          </a:xfrm>
          <a:custGeom>
            <a:avLst/>
            <a:gdLst>
              <a:gd name="connsiteX0" fmla="*/ 314520 w 314688"/>
              <a:gd name="connsiteY0" fmla="*/ 5421 h 2515937"/>
              <a:gd name="connsiteX1" fmla="*/ 246787 w 314688"/>
              <a:gd name="connsiteY1" fmla="*/ 1398188 h 2515937"/>
              <a:gd name="connsiteX2" fmla="*/ 204453 w 314688"/>
              <a:gd name="connsiteY2" fmla="*/ 1258488 h 2515937"/>
              <a:gd name="connsiteX3" fmla="*/ 73220 w 314688"/>
              <a:gd name="connsiteY3" fmla="*/ 2189821 h 2515937"/>
              <a:gd name="connsiteX4" fmla="*/ 56287 w 314688"/>
              <a:gd name="connsiteY4" fmla="*/ 2109388 h 2515937"/>
              <a:gd name="connsiteX5" fmla="*/ 13953 w 314688"/>
              <a:gd name="connsiteY5" fmla="*/ 2507321 h 2515937"/>
              <a:gd name="connsiteX6" fmla="*/ 13953 w 314688"/>
              <a:gd name="connsiteY6" fmla="*/ 2278721 h 2515937"/>
              <a:gd name="connsiteX7" fmla="*/ 179053 w 314688"/>
              <a:gd name="connsiteY7" fmla="*/ 1161121 h 2515937"/>
              <a:gd name="connsiteX8" fmla="*/ 225620 w 314688"/>
              <a:gd name="connsiteY8" fmla="*/ 924055 h 2515937"/>
              <a:gd name="connsiteX9" fmla="*/ 314520 w 314688"/>
              <a:gd name="connsiteY9" fmla="*/ 5421 h 2515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4688" h="2515937">
                <a:moveTo>
                  <a:pt x="314520" y="5421"/>
                </a:moveTo>
                <a:cubicBezTo>
                  <a:pt x="318048" y="84443"/>
                  <a:pt x="265131" y="1189344"/>
                  <a:pt x="246787" y="1398188"/>
                </a:cubicBezTo>
                <a:cubicBezTo>
                  <a:pt x="228443" y="1607032"/>
                  <a:pt x="233381" y="1126549"/>
                  <a:pt x="204453" y="1258488"/>
                </a:cubicBezTo>
                <a:cubicBezTo>
                  <a:pt x="175525" y="1390427"/>
                  <a:pt x="97914" y="2048004"/>
                  <a:pt x="73220" y="2189821"/>
                </a:cubicBezTo>
                <a:cubicBezTo>
                  <a:pt x="48526" y="2331638"/>
                  <a:pt x="66165" y="2056471"/>
                  <a:pt x="56287" y="2109388"/>
                </a:cubicBezTo>
                <a:cubicBezTo>
                  <a:pt x="46409" y="2162305"/>
                  <a:pt x="21009" y="2479099"/>
                  <a:pt x="13953" y="2507321"/>
                </a:cubicBezTo>
                <a:cubicBezTo>
                  <a:pt x="6897" y="2535543"/>
                  <a:pt x="-13564" y="2503088"/>
                  <a:pt x="13953" y="2278721"/>
                </a:cubicBezTo>
                <a:cubicBezTo>
                  <a:pt x="41470" y="2054354"/>
                  <a:pt x="143775" y="1386899"/>
                  <a:pt x="179053" y="1161121"/>
                </a:cubicBezTo>
                <a:cubicBezTo>
                  <a:pt x="214331" y="935343"/>
                  <a:pt x="202337" y="1113849"/>
                  <a:pt x="225620" y="924055"/>
                </a:cubicBezTo>
                <a:cubicBezTo>
                  <a:pt x="248903" y="734261"/>
                  <a:pt x="310992" y="-73601"/>
                  <a:pt x="314520" y="5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E2AED833-0CE3-435E-A96B-60C84D904903}"/>
              </a:ext>
            </a:extLst>
          </p:cNvPr>
          <p:cNvSpPr/>
          <p:nvPr/>
        </p:nvSpPr>
        <p:spPr>
          <a:xfrm>
            <a:off x="9935470" y="5108140"/>
            <a:ext cx="199849" cy="2148366"/>
          </a:xfrm>
          <a:custGeom>
            <a:avLst/>
            <a:gdLst>
              <a:gd name="connsiteX0" fmla="*/ 127163 w 199849"/>
              <a:gd name="connsiteY0" fmla="*/ 1493 h 2148366"/>
              <a:gd name="connsiteX1" fmla="*/ 127163 w 199849"/>
              <a:gd name="connsiteY1" fmla="*/ 1288427 h 2148366"/>
              <a:gd name="connsiteX2" fmla="*/ 127163 w 199849"/>
              <a:gd name="connsiteY2" fmla="*/ 1258793 h 2148366"/>
              <a:gd name="connsiteX3" fmla="*/ 152563 w 199849"/>
              <a:gd name="connsiteY3" fmla="*/ 1872627 h 2148366"/>
              <a:gd name="connsiteX4" fmla="*/ 131397 w 199849"/>
              <a:gd name="connsiteY4" fmla="*/ 1787960 h 2148366"/>
              <a:gd name="connsiteX5" fmla="*/ 163 w 199849"/>
              <a:gd name="connsiteY5" fmla="*/ 2147793 h 2148366"/>
              <a:gd name="connsiteX6" fmla="*/ 105997 w 199849"/>
              <a:gd name="connsiteY6" fmla="*/ 1855693 h 2148366"/>
              <a:gd name="connsiteX7" fmla="*/ 186430 w 199849"/>
              <a:gd name="connsiteY7" fmla="*/ 1271493 h 2148366"/>
              <a:gd name="connsiteX8" fmla="*/ 194897 w 199849"/>
              <a:gd name="connsiteY8" fmla="*/ 1034427 h 2148366"/>
              <a:gd name="connsiteX9" fmla="*/ 127163 w 199849"/>
              <a:gd name="connsiteY9" fmla="*/ 1493 h 2148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9849" h="2148366">
                <a:moveTo>
                  <a:pt x="127163" y="1493"/>
                </a:moveTo>
                <a:cubicBezTo>
                  <a:pt x="115874" y="43826"/>
                  <a:pt x="127163" y="1288427"/>
                  <a:pt x="127163" y="1288427"/>
                </a:cubicBezTo>
                <a:cubicBezTo>
                  <a:pt x="127163" y="1497977"/>
                  <a:pt x="122930" y="1161426"/>
                  <a:pt x="127163" y="1258793"/>
                </a:cubicBezTo>
                <a:cubicBezTo>
                  <a:pt x="131396" y="1356160"/>
                  <a:pt x="151857" y="1784433"/>
                  <a:pt x="152563" y="1872627"/>
                </a:cubicBezTo>
                <a:cubicBezTo>
                  <a:pt x="153269" y="1960821"/>
                  <a:pt x="156797" y="1742099"/>
                  <a:pt x="131397" y="1787960"/>
                </a:cubicBezTo>
                <a:cubicBezTo>
                  <a:pt x="105997" y="1833821"/>
                  <a:pt x="4396" y="2136504"/>
                  <a:pt x="163" y="2147793"/>
                </a:cubicBezTo>
                <a:cubicBezTo>
                  <a:pt x="-4070" y="2159082"/>
                  <a:pt x="74953" y="2001743"/>
                  <a:pt x="105997" y="1855693"/>
                </a:cubicBezTo>
                <a:cubicBezTo>
                  <a:pt x="137041" y="1709643"/>
                  <a:pt x="171613" y="1408371"/>
                  <a:pt x="186430" y="1271493"/>
                </a:cubicBezTo>
                <a:cubicBezTo>
                  <a:pt x="201247" y="1134615"/>
                  <a:pt x="203364" y="1239744"/>
                  <a:pt x="194897" y="1034427"/>
                </a:cubicBezTo>
                <a:cubicBezTo>
                  <a:pt x="186430" y="829110"/>
                  <a:pt x="138452" y="-40840"/>
                  <a:pt x="127163" y="14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1FB8344E-6BF3-4ADF-BCED-8733392E92CB}"/>
              </a:ext>
            </a:extLst>
          </p:cNvPr>
          <p:cNvSpPr/>
          <p:nvPr/>
        </p:nvSpPr>
        <p:spPr>
          <a:xfrm>
            <a:off x="10113409" y="5260446"/>
            <a:ext cx="394188" cy="2102349"/>
          </a:xfrm>
          <a:custGeom>
            <a:avLst/>
            <a:gdLst>
              <a:gd name="connsiteX0" fmla="*/ 393724 w 394188"/>
              <a:gd name="connsiteY0" fmla="*/ 1587 h 2102349"/>
              <a:gd name="connsiteX1" fmla="*/ 334458 w 394188"/>
              <a:gd name="connsiteY1" fmla="*/ 1343554 h 2102349"/>
              <a:gd name="connsiteX2" fmla="*/ 287891 w 394188"/>
              <a:gd name="connsiteY2" fmla="*/ 1440921 h 2102349"/>
              <a:gd name="connsiteX3" fmla="*/ 321758 w 394188"/>
              <a:gd name="connsiteY3" fmla="*/ 1512887 h 2102349"/>
              <a:gd name="connsiteX4" fmla="*/ 283658 w 394188"/>
              <a:gd name="connsiteY4" fmla="*/ 1487487 h 2102349"/>
              <a:gd name="connsiteX5" fmla="*/ 198991 w 394188"/>
              <a:gd name="connsiteY5" fmla="*/ 1652587 h 2102349"/>
              <a:gd name="connsiteX6" fmla="*/ 24 w 394188"/>
              <a:gd name="connsiteY6" fmla="*/ 2101321 h 2102349"/>
              <a:gd name="connsiteX7" fmla="*/ 186291 w 394188"/>
              <a:gd name="connsiteY7" fmla="*/ 1762654 h 2102349"/>
              <a:gd name="connsiteX8" fmla="*/ 300591 w 394188"/>
              <a:gd name="connsiteY8" fmla="*/ 1347787 h 2102349"/>
              <a:gd name="connsiteX9" fmla="*/ 300591 w 394188"/>
              <a:gd name="connsiteY9" fmla="*/ 1076854 h 2102349"/>
              <a:gd name="connsiteX10" fmla="*/ 393724 w 394188"/>
              <a:gd name="connsiteY10" fmla="*/ 1587 h 210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4188" h="2102349">
                <a:moveTo>
                  <a:pt x="393724" y="1587"/>
                </a:moveTo>
                <a:cubicBezTo>
                  <a:pt x="399368" y="46037"/>
                  <a:pt x="352097" y="1103665"/>
                  <a:pt x="334458" y="1343554"/>
                </a:cubicBezTo>
                <a:cubicBezTo>
                  <a:pt x="316819" y="1583443"/>
                  <a:pt x="290008" y="1412699"/>
                  <a:pt x="287891" y="1440921"/>
                </a:cubicBezTo>
                <a:cubicBezTo>
                  <a:pt x="285774" y="1469143"/>
                  <a:pt x="322463" y="1505126"/>
                  <a:pt x="321758" y="1512887"/>
                </a:cubicBezTo>
                <a:cubicBezTo>
                  <a:pt x="321053" y="1520648"/>
                  <a:pt x="304119" y="1464204"/>
                  <a:pt x="283658" y="1487487"/>
                </a:cubicBezTo>
                <a:cubicBezTo>
                  <a:pt x="263197" y="1510770"/>
                  <a:pt x="246263" y="1550281"/>
                  <a:pt x="198991" y="1652587"/>
                </a:cubicBezTo>
                <a:cubicBezTo>
                  <a:pt x="151719" y="1754893"/>
                  <a:pt x="2141" y="2082976"/>
                  <a:pt x="24" y="2101321"/>
                </a:cubicBezTo>
                <a:cubicBezTo>
                  <a:pt x="-2093" y="2119666"/>
                  <a:pt x="136197" y="1888243"/>
                  <a:pt x="186291" y="1762654"/>
                </a:cubicBezTo>
                <a:cubicBezTo>
                  <a:pt x="236385" y="1637065"/>
                  <a:pt x="281541" y="1462087"/>
                  <a:pt x="300591" y="1347787"/>
                </a:cubicBezTo>
                <a:cubicBezTo>
                  <a:pt x="319641" y="1233487"/>
                  <a:pt x="286480" y="1294871"/>
                  <a:pt x="300591" y="1076854"/>
                </a:cubicBezTo>
                <a:cubicBezTo>
                  <a:pt x="314702" y="858837"/>
                  <a:pt x="388080" y="-42863"/>
                  <a:pt x="393724" y="1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006C7C81-96E7-4361-BD68-3357D47C179F}"/>
              </a:ext>
            </a:extLst>
          </p:cNvPr>
          <p:cNvSpPr/>
          <p:nvPr/>
        </p:nvSpPr>
        <p:spPr>
          <a:xfrm>
            <a:off x="9968265" y="5358172"/>
            <a:ext cx="425932" cy="1974812"/>
          </a:xfrm>
          <a:custGeom>
            <a:avLst/>
            <a:gdLst>
              <a:gd name="connsiteX0" fmla="*/ 420335 w 425932"/>
              <a:gd name="connsiteY0" fmla="*/ 77428 h 1974812"/>
              <a:gd name="connsiteX1" fmla="*/ 407635 w 425932"/>
              <a:gd name="connsiteY1" fmla="*/ 136695 h 1974812"/>
              <a:gd name="connsiteX2" fmla="*/ 293335 w 425932"/>
              <a:gd name="connsiteY2" fmla="*/ 991828 h 1974812"/>
              <a:gd name="connsiteX3" fmla="*/ 246768 w 425932"/>
              <a:gd name="connsiteY3" fmla="*/ 1025695 h 1974812"/>
              <a:gd name="connsiteX4" fmla="*/ 221368 w 425932"/>
              <a:gd name="connsiteY4" fmla="*/ 1186561 h 1974812"/>
              <a:gd name="connsiteX5" fmla="*/ 284868 w 425932"/>
              <a:gd name="connsiteY5" fmla="*/ 1084961 h 1974812"/>
              <a:gd name="connsiteX6" fmla="*/ 200202 w 425932"/>
              <a:gd name="connsiteY6" fmla="*/ 1309328 h 1974812"/>
              <a:gd name="connsiteX7" fmla="*/ 162102 w 425932"/>
              <a:gd name="connsiteY7" fmla="*/ 1516761 h 1974812"/>
              <a:gd name="connsiteX8" fmla="*/ 289102 w 425932"/>
              <a:gd name="connsiteY8" fmla="*/ 1237361 h 1974812"/>
              <a:gd name="connsiteX9" fmla="*/ 22402 w 425932"/>
              <a:gd name="connsiteY9" fmla="*/ 1923161 h 1974812"/>
              <a:gd name="connsiteX10" fmla="*/ 35102 w 425932"/>
              <a:gd name="connsiteY10" fmla="*/ 1885061 h 1974812"/>
              <a:gd name="connsiteX11" fmla="*/ 200202 w 425932"/>
              <a:gd name="connsiteY11" fmla="*/ 1559095 h 1974812"/>
              <a:gd name="connsiteX12" fmla="*/ 132468 w 425932"/>
              <a:gd name="connsiteY12" fmla="*/ 1834261 h 1974812"/>
              <a:gd name="connsiteX13" fmla="*/ 200202 w 425932"/>
              <a:gd name="connsiteY13" fmla="*/ 1525228 h 1974812"/>
              <a:gd name="connsiteX14" fmla="*/ 365302 w 425932"/>
              <a:gd name="connsiteY14" fmla="*/ 1063795 h 1974812"/>
              <a:gd name="connsiteX15" fmla="*/ 352602 w 425932"/>
              <a:gd name="connsiteY15" fmla="*/ 890228 h 1974812"/>
              <a:gd name="connsiteX16" fmla="*/ 420335 w 425932"/>
              <a:gd name="connsiteY16" fmla="*/ 77428 h 197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5932" h="1974812">
                <a:moveTo>
                  <a:pt x="420335" y="77428"/>
                </a:moveTo>
                <a:cubicBezTo>
                  <a:pt x="429507" y="-48161"/>
                  <a:pt x="428802" y="-15705"/>
                  <a:pt x="407635" y="136695"/>
                </a:cubicBezTo>
                <a:cubicBezTo>
                  <a:pt x="386468" y="289095"/>
                  <a:pt x="320146" y="843661"/>
                  <a:pt x="293335" y="991828"/>
                </a:cubicBezTo>
                <a:cubicBezTo>
                  <a:pt x="266524" y="1139995"/>
                  <a:pt x="258762" y="993240"/>
                  <a:pt x="246768" y="1025695"/>
                </a:cubicBezTo>
                <a:cubicBezTo>
                  <a:pt x="234773" y="1058151"/>
                  <a:pt x="215018" y="1176683"/>
                  <a:pt x="221368" y="1186561"/>
                </a:cubicBezTo>
                <a:cubicBezTo>
                  <a:pt x="227718" y="1196439"/>
                  <a:pt x="288396" y="1064500"/>
                  <a:pt x="284868" y="1084961"/>
                </a:cubicBezTo>
                <a:cubicBezTo>
                  <a:pt x="281340" y="1105422"/>
                  <a:pt x="220663" y="1237361"/>
                  <a:pt x="200202" y="1309328"/>
                </a:cubicBezTo>
                <a:cubicBezTo>
                  <a:pt x="179741" y="1381295"/>
                  <a:pt x="147285" y="1528755"/>
                  <a:pt x="162102" y="1516761"/>
                </a:cubicBezTo>
                <a:cubicBezTo>
                  <a:pt x="176919" y="1504767"/>
                  <a:pt x="312385" y="1169628"/>
                  <a:pt x="289102" y="1237361"/>
                </a:cubicBezTo>
                <a:cubicBezTo>
                  <a:pt x="265819" y="1305094"/>
                  <a:pt x="64735" y="1815211"/>
                  <a:pt x="22402" y="1923161"/>
                </a:cubicBezTo>
                <a:cubicBezTo>
                  <a:pt x="-19931" y="2031111"/>
                  <a:pt x="5469" y="1945739"/>
                  <a:pt x="35102" y="1885061"/>
                </a:cubicBezTo>
                <a:cubicBezTo>
                  <a:pt x="64735" y="1824383"/>
                  <a:pt x="183974" y="1567562"/>
                  <a:pt x="200202" y="1559095"/>
                </a:cubicBezTo>
                <a:cubicBezTo>
                  <a:pt x="216430" y="1550628"/>
                  <a:pt x="132468" y="1839905"/>
                  <a:pt x="132468" y="1834261"/>
                </a:cubicBezTo>
                <a:cubicBezTo>
                  <a:pt x="132468" y="1828617"/>
                  <a:pt x="161396" y="1653639"/>
                  <a:pt x="200202" y="1525228"/>
                </a:cubicBezTo>
                <a:cubicBezTo>
                  <a:pt x="239008" y="1396817"/>
                  <a:pt x="339902" y="1169628"/>
                  <a:pt x="365302" y="1063795"/>
                </a:cubicBezTo>
                <a:cubicBezTo>
                  <a:pt x="390702" y="957962"/>
                  <a:pt x="342724" y="1058150"/>
                  <a:pt x="352602" y="890228"/>
                </a:cubicBezTo>
                <a:cubicBezTo>
                  <a:pt x="362480" y="722306"/>
                  <a:pt x="411163" y="203017"/>
                  <a:pt x="420335" y="77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84D53286-C0A9-4098-937C-1FFF0BCB1811}"/>
              </a:ext>
            </a:extLst>
          </p:cNvPr>
          <p:cNvSpPr/>
          <p:nvPr/>
        </p:nvSpPr>
        <p:spPr>
          <a:xfrm>
            <a:off x="6447251" y="1244600"/>
            <a:ext cx="2290349" cy="1502878"/>
          </a:xfrm>
          <a:custGeom>
            <a:avLst/>
            <a:gdLst>
              <a:gd name="connsiteX0" fmla="*/ 2290349 w 2290349"/>
              <a:gd name="connsiteY0" fmla="*/ 0 h 1502878"/>
              <a:gd name="connsiteX1" fmla="*/ 2235316 w 2290349"/>
              <a:gd name="connsiteY1" fmla="*/ 12700 h 1502878"/>
              <a:gd name="connsiteX2" fmla="*/ 1045749 w 2290349"/>
              <a:gd name="connsiteY2" fmla="*/ 309033 h 1502878"/>
              <a:gd name="connsiteX3" fmla="*/ 1477549 w 2290349"/>
              <a:gd name="connsiteY3" fmla="*/ 215900 h 1502878"/>
              <a:gd name="connsiteX4" fmla="*/ 571616 w 2290349"/>
              <a:gd name="connsiteY4" fmla="*/ 541867 h 1502878"/>
              <a:gd name="connsiteX5" fmla="*/ 939916 w 2290349"/>
              <a:gd name="connsiteY5" fmla="*/ 381000 h 1502878"/>
              <a:gd name="connsiteX6" fmla="*/ 245649 w 2290349"/>
              <a:gd name="connsiteY6" fmla="*/ 850900 h 1502878"/>
              <a:gd name="connsiteX7" fmla="*/ 414982 w 2290349"/>
              <a:gd name="connsiteY7" fmla="*/ 753533 h 1502878"/>
              <a:gd name="connsiteX8" fmla="*/ 116 w 2290349"/>
              <a:gd name="connsiteY8" fmla="*/ 1502833 h 1502878"/>
              <a:gd name="connsiteX9" fmla="*/ 461549 w 2290349"/>
              <a:gd name="connsiteY9" fmla="*/ 787400 h 1502878"/>
              <a:gd name="connsiteX10" fmla="*/ 1240482 w 2290349"/>
              <a:gd name="connsiteY10" fmla="*/ 300567 h 1502878"/>
              <a:gd name="connsiteX11" fmla="*/ 1278582 w 2290349"/>
              <a:gd name="connsiteY11" fmla="*/ 359833 h 1502878"/>
              <a:gd name="connsiteX12" fmla="*/ 2290349 w 2290349"/>
              <a:gd name="connsiteY12" fmla="*/ 0 h 1502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0349" h="1502878">
                <a:moveTo>
                  <a:pt x="2290349" y="0"/>
                </a:moveTo>
                <a:lnTo>
                  <a:pt x="2235316" y="12700"/>
                </a:lnTo>
                <a:lnTo>
                  <a:pt x="1045749" y="309033"/>
                </a:lnTo>
                <a:cubicBezTo>
                  <a:pt x="919455" y="342900"/>
                  <a:pt x="1556571" y="177094"/>
                  <a:pt x="1477549" y="215900"/>
                </a:cubicBezTo>
                <a:cubicBezTo>
                  <a:pt x="1398527" y="254706"/>
                  <a:pt x="661221" y="514350"/>
                  <a:pt x="571616" y="541867"/>
                </a:cubicBezTo>
                <a:cubicBezTo>
                  <a:pt x="482011" y="569384"/>
                  <a:pt x="994244" y="329495"/>
                  <a:pt x="939916" y="381000"/>
                </a:cubicBezTo>
                <a:cubicBezTo>
                  <a:pt x="885588" y="432505"/>
                  <a:pt x="333138" y="788811"/>
                  <a:pt x="245649" y="850900"/>
                </a:cubicBezTo>
                <a:cubicBezTo>
                  <a:pt x="158160" y="912989"/>
                  <a:pt x="455904" y="644878"/>
                  <a:pt x="414982" y="753533"/>
                </a:cubicBezTo>
                <a:cubicBezTo>
                  <a:pt x="374060" y="862189"/>
                  <a:pt x="-7645" y="1497189"/>
                  <a:pt x="116" y="1502833"/>
                </a:cubicBezTo>
                <a:cubicBezTo>
                  <a:pt x="7877" y="1508478"/>
                  <a:pt x="254821" y="987778"/>
                  <a:pt x="461549" y="787400"/>
                </a:cubicBezTo>
                <a:cubicBezTo>
                  <a:pt x="668277" y="587022"/>
                  <a:pt x="1104310" y="371828"/>
                  <a:pt x="1240482" y="300567"/>
                </a:cubicBezTo>
                <a:cubicBezTo>
                  <a:pt x="1376654" y="229306"/>
                  <a:pt x="1106426" y="412044"/>
                  <a:pt x="1278582" y="359833"/>
                </a:cubicBezTo>
                <a:cubicBezTo>
                  <a:pt x="1450738" y="307622"/>
                  <a:pt x="1862077" y="147461"/>
                  <a:pt x="229034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3DD1C290-8E0C-4D21-818E-8056E4ACFA4E}"/>
              </a:ext>
            </a:extLst>
          </p:cNvPr>
          <p:cNvSpPr/>
          <p:nvPr/>
        </p:nvSpPr>
        <p:spPr>
          <a:xfrm>
            <a:off x="5939250" y="2101429"/>
            <a:ext cx="1224642" cy="2098806"/>
          </a:xfrm>
          <a:custGeom>
            <a:avLst/>
            <a:gdLst>
              <a:gd name="connsiteX0" fmla="*/ 1117717 w 1224642"/>
              <a:gd name="connsiteY0" fmla="*/ 95671 h 2098806"/>
              <a:gd name="connsiteX1" fmla="*/ 292217 w 1224642"/>
              <a:gd name="connsiteY1" fmla="*/ 1048171 h 2098806"/>
              <a:gd name="connsiteX2" fmla="*/ 359950 w 1224642"/>
              <a:gd name="connsiteY2" fmla="*/ 976204 h 2098806"/>
              <a:gd name="connsiteX3" fmla="*/ 101717 w 1224642"/>
              <a:gd name="connsiteY3" fmla="*/ 1691638 h 2098806"/>
              <a:gd name="connsiteX4" fmla="*/ 182150 w 1224642"/>
              <a:gd name="connsiteY4" fmla="*/ 1463038 h 2098806"/>
              <a:gd name="connsiteX5" fmla="*/ 117 w 1224642"/>
              <a:gd name="connsiteY5" fmla="*/ 2098038 h 2098806"/>
              <a:gd name="connsiteX6" fmla="*/ 165217 w 1224642"/>
              <a:gd name="connsiteY6" fmla="*/ 1568871 h 2098806"/>
              <a:gd name="connsiteX7" fmla="*/ 719783 w 1224642"/>
              <a:gd name="connsiteY7" fmla="*/ 552871 h 2098806"/>
              <a:gd name="connsiteX8" fmla="*/ 1168517 w 1224642"/>
              <a:gd name="connsiteY8" fmla="*/ 82971 h 2098806"/>
              <a:gd name="connsiteX9" fmla="*/ 1117717 w 1224642"/>
              <a:gd name="connsiteY9" fmla="*/ 95671 h 2098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4642" h="2098806">
                <a:moveTo>
                  <a:pt x="1117717" y="95671"/>
                </a:moveTo>
                <a:cubicBezTo>
                  <a:pt x="971667" y="256538"/>
                  <a:pt x="418512" y="901415"/>
                  <a:pt x="292217" y="1048171"/>
                </a:cubicBezTo>
                <a:cubicBezTo>
                  <a:pt x="165922" y="1194927"/>
                  <a:pt x="391700" y="868960"/>
                  <a:pt x="359950" y="976204"/>
                </a:cubicBezTo>
                <a:cubicBezTo>
                  <a:pt x="328200" y="1083448"/>
                  <a:pt x="101717" y="1691638"/>
                  <a:pt x="101717" y="1691638"/>
                </a:cubicBezTo>
                <a:cubicBezTo>
                  <a:pt x="72084" y="1772777"/>
                  <a:pt x="199083" y="1395305"/>
                  <a:pt x="182150" y="1463038"/>
                </a:cubicBezTo>
                <a:cubicBezTo>
                  <a:pt x="165217" y="1530771"/>
                  <a:pt x="2939" y="2080399"/>
                  <a:pt x="117" y="2098038"/>
                </a:cubicBezTo>
                <a:cubicBezTo>
                  <a:pt x="-2705" y="2115677"/>
                  <a:pt x="45273" y="1826399"/>
                  <a:pt x="165217" y="1568871"/>
                </a:cubicBezTo>
                <a:cubicBezTo>
                  <a:pt x="285161" y="1311343"/>
                  <a:pt x="552566" y="800521"/>
                  <a:pt x="719783" y="552871"/>
                </a:cubicBezTo>
                <a:cubicBezTo>
                  <a:pt x="887000" y="305221"/>
                  <a:pt x="1097961" y="156349"/>
                  <a:pt x="1168517" y="82971"/>
                </a:cubicBezTo>
                <a:cubicBezTo>
                  <a:pt x="1239073" y="9593"/>
                  <a:pt x="1263767" y="-65196"/>
                  <a:pt x="1117717" y="95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69EFCC17-3150-43A5-9CC3-309A88AF106B}"/>
              </a:ext>
            </a:extLst>
          </p:cNvPr>
          <p:cNvSpPr/>
          <p:nvPr/>
        </p:nvSpPr>
        <p:spPr>
          <a:xfrm>
            <a:off x="6087457" y="3959256"/>
            <a:ext cx="103530" cy="1894601"/>
          </a:xfrm>
          <a:custGeom>
            <a:avLst/>
            <a:gdLst>
              <a:gd name="connsiteX0" fmla="*/ 93210 w 103530"/>
              <a:gd name="connsiteY0" fmla="*/ 7377 h 1894601"/>
              <a:gd name="connsiteX1" fmla="*/ 93210 w 103530"/>
              <a:gd name="connsiteY1" fmla="*/ 346044 h 1894601"/>
              <a:gd name="connsiteX2" fmla="*/ 8543 w 103530"/>
              <a:gd name="connsiteY2" fmla="*/ 1010677 h 1894601"/>
              <a:gd name="connsiteX3" fmla="*/ 21243 w 103530"/>
              <a:gd name="connsiteY3" fmla="*/ 718577 h 1894601"/>
              <a:gd name="connsiteX4" fmla="*/ 55110 w 103530"/>
              <a:gd name="connsiteY4" fmla="*/ 1815011 h 1894601"/>
              <a:gd name="connsiteX5" fmla="*/ 42410 w 103530"/>
              <a:gd name="connsiteY5" fmla="*/ 1675311 h 1894601"/>
              <a:gd name="connsiteX6" fmla="*/ 4310 w 103530"/>
              <a:gd name="connsiteY6" fmla="*/ 604277 h 1894601"/>
              <a:gd name="connsiteX7" fmla="*/ 12776 w 103530"/>
              <a:gd name="connsiteY7" fmla="*/ 650844 h 1894601"/>
              <a:gd name="connsiteX8" fmla="*/ 93210 w 103530"/>
              <a:gd name="connsiteY8" fmla="*/ 7377 h 1894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530" h="1894601">
                <a:moveTo>
                  <a:pt x="93210" y="7377"/>
                </a:moveTo>
                <a:cubicBezTo>
                  <a:pt x="106616" y="-43423"/>
                  <a:pt x="107321" y="178827"/>
                  <a:pt x="93210" y="346044"/>
                </a:cubicBezTo>
                <a:cubicBezTo>
                  <a:pt x="79099" y="513261"/>
                  <a:pt x="20537" y="948588"/>
                  <a:pt x="8543" y="1010677"/>
                </a:cubicBezTo>
                <a:cubicBezTo>
                  <a:pt x="-3451" y="1072766"/>
                  <a:pt x="13482" y="584521"/>
                  <a:pt x="21243" y="718577"/>
                </a:cubicBezTo>
                <a:cubicBezTo>
                  <a:pt x="29004" y="852633"/>
                  <a:pt x="51582" y="1655555"/>
                  <a:pt x="55110" y="1815011"/>
                </a:cubicBezTo>
                <a:cubicBezTo>
                  <a:pt x="58638" y="1974467"/>
                  <a:pt x="50877" y="1877100"/>
                  <a:pt x="42410" y="1675311"/>
                </a:cubicBezTo>
                <a:cubicBezTo>
                  <a:pt x="33943" y="1473522"/>
                  <a:pt x="9249" y="775021"/>
                  <a:pt x="4310" y="604277"/>
                </a:cubicBezTo>
                <a:cubicBezTo>
                  <a:pt x="-629" y="433533"/>
                  <a:pt x="-4863" y="748916"/>
                  <a:pt x="12776" y="650844"/>
                </a:cubicBezTo>
                <a:cubicBezTo>
                  <a:pt x="30415" y="552772"/>
                  <a:pt x="79804" y="58177"/>
                  <a:pt x="93210" y="7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725AFB14-C654-4461-B1EE-84053DB565C1}"/>
              </a:ext>
            </a:extLst>
          </p:cNvPr>
          <p:cNvSpPr/>
          <p:nvPr/>
        </p:nvSpPr>
        <p:spPr>
          <a:xfrm>
            <a:off x="5739300" y="3768674"/>
            <a:ext cx="392604" cy="2129240"/>
          </a:xfrm>
          <a:custGeom>
            <a:avLst/>
            <a:gdLst>
              <a:gd name="connsiteX0" fmla="*/ 390567 w 392604"/>
              <a:gd name="connsiteY0" fmla="*/ 15926 h 2129240"/>
              <a:gd name="connsiteX1" fmla="*/ 26500 w 392604"/>
              <a:gd name="connsiteY1" fmla="*/ 1171626 h 2129240"/>
              <a:gd name="connsiteX2" fmla="*/ 30733 w 392604"/>
              <a:gd name="connsiteY2" fmla="*/ 1311326 h 2129240"/>
              <a:gd name="connsiteX3" fmla="*/ 51900 w 392604"/>
              <a:gd name="connsiteY3" fmla="*/ 849893 h 2129240"/>
              <a:gd name="connsiteX4" fmla="*/ 13800 w 392604"/>
              <a:gd name="connsiteY4" fmla="*/ 1158926 h 2129240"/>
              <a:gd name="connsiteX5" fmla="*/ 106933 w 392604"/>
              <a:gd name="connsiteY5" fmla="*/ 2098726 h 2129240"/>
              <a:gd name="connsiteX6" fmla="*/ 85767 w 392604"/>
              <a:gd name="connsiteY6" fmla="*/ 1789693 h 2129240"/>
              <a:gd name="connsiteX7" fmla="*/ 102700 w 392604"/>
              <a:gd name="connsiteY7" fmla="*/ 705959 h 2129240"/>
              <a:gd name="connsiteX8" fmla="*/ 170433 w 392604"/>
              <a:gd name="connsiteY8" fmla="*/ 511226 h 2129240"/>
              <a:gd name="connsiteX9" fmla="*/ 390567 w 392604"/>
              <a:gd name="connsiteY9" fmla="*/ 15926 h 212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2604" h="2129240">
                <a:moveTo>
                  <a:pt x="390567" y="15926"/>
                </a:moveTo>
                <a:cubicBezTo>
                  <a:pt x="366578" y="125993"/>
                  <a:pt x="86472" y="955726"/>
                  <a:pt x="26500" y="1171626"/>
                </a:cubicBezTo>
                <a:cubicBezTo>
                  <a:pt x="-33472" y="1387526"/>
                  <a:pt x="26500" y="1364948"/>
                  <a:pt x="30733" y="1311326"/>
                </a:cubicBezTo>
                <a:cubicBezTo>
                  <a:pt x="34966" y="1257704"/>
                  <a:pt x="54722" y="875293"/>
                  <a:pt x="51900" y="849893"/>
                </a:cubicBezTo>
                <a:cubicBezTo>
                  <a:pt x="49078" y="824493"/>
                  <a:pt x="4628" y="950787"/>
                  <a:pt x="13800" y="1158926"/>
                </a:cubicBezTo>
                <a:cubicBezTo>
                  <a:pt x="22972" y="1367065"/>
                  <a:pt x="94938" y="1993598"/>
                  <a:pt x="106933" y="2098726"/>
                </a:cubicBezTo>
                <a:cubicBezTo>
                  <a:pt x="118927" y="2203854"/>
                  <a:pt x="86472" y="2021821"/>
                  <a:pt x="85767" y="1789693"/>
                </a:cubicBezTo>
                <a:cubicBezTo>
                  <a:pt x="85062" y="1557565"/>
                  <a:pt x="88589" y="919037"/>
                  <a:pt x="102700" y="705959"/>
                </a:cubicBezTo>
                <a:cubicBezTo>
                  <a:pt x="116811" y="492881"/>
                  <a:pt x="121044" y="624115"/>
                  <a:pt x="170433" y="511226"/>
                </a:cubicBezTo>
                <a:cubicBezTo>
                  <a:pt x="219822" y="398337"/>
                  <a:pt x="414556" y="-94141"/>
                  <a:pt x="390567" y="15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EDA4164D-160B-40E7-A737-8C297E54BAD8}"/>
              </a:ext>
            </a:extLst>
          </p:cNvPr>
          <p:cNvSpPr/>
          <p:nvPr/>
        </p:nvSpPr>
        <p:spPr>
          <a:xfrm>
            <a:off x="6358153" y="4630719"/>
            <a:ext cx="140398" cy="1740379"/>
          </a:xfrm>
          <a:custGeom>
            <a:avLst/>
            <a:gdLst>
              <a:gd name="connsiteX0" fmla="*/ 135780 w 140398"/>
              <a:gd name="connsiteY0" fmla="*/ 548 h 1740379"/>
              <a:gd name="connsiteX1" fmla="*/ 21480 w 140398"/>
              <a:gd name="connsiteY1" fmla="*/ 555114 h 1740379"/>
              <a:gd name="connsiteX2" fmla="*/ 25714 w 140398"/>
              <a:gd name="connsiteY2" fmla="*/ 457748 h 1740379"/>
              <a:gd name="connsiteX3" fmla="*/ 34180 w 140398"/>
              <a:gd name="connsiteY3" fmla="*/ 741381 h 1740379"/>
              <a:gd name="connsiteX4" fmla="*/ 13014 w 140398"/>
              <a:gd name="connsiteY4" fmla="*/ 690581 h 1740379"/>
              <a:gd name="connsiteX5" fmla="*/ 8780 w 140398"/>
              <a:gd name="connsiteY5" fmla="*/ 1080048 h 1740379"/>
              <a:gd name="connsiteX6" fmla="*/ 38414 w 140398"/>
              <a:gd name="connsiteY6" fmla="*/ 1579581 h 1740379"/>
              <a:gd name="connsiteX7" fmla="*/ 55347 w 140398"/>
              <a:gd name="connsiteY7" fmla="*/ 1545714 h 1740379"/>
              <a:gd name="connsiteX8" fmla="*/ 140014 w 140398"/>
              <a:gd name="connsiteY8" fmla="*/ 1736214 h 1740379"/>
              <a:gd name="connsiteX9" fmla="*/ 17247 w 140398"/>
              <a:gd name="connsiteY9" fmla="*/ 1334048 h 1740379"/>
              <a:gd name="connsiteX10" fmla="*/ 17247 w 140398"/>
              <a:gd name="connsiteY10" fmla="*/ 470448 h 1740379"/>
              <a:gd name="connsiteX11" fmla="*/ 135780 w 140398"/>
              <a:gd name="connsiteY11" fmla="*/ 548 h 1740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0398" h="1740379">
                <a:moveTo>
                  <a:pt x="135780" y="548"/>
                </a:moveTo>
                <a:cubicBezTo>
                  <a:pt x="136486" y="14659"/>
                  <a:pt x="39824" y="478914"/>
                  <a:pt x="21480" y="555114"/>
                </a:cubicBezTo>
                <a:cubicBezTo>
                  <a:pt x="3136" y="631314"/>
                  <a:pt x="23597" y="426704"/>
                  <a:pt x="25714" y="457748"/>
                </a:cubicBezTo>
                <a:cubicBezTo>
                  <a:pt x="27831" y="488792"/>
                  <a:pt x="36297" y="702575"/>
                  <a:pt x="34180" y="741381"/>
                </a:cubicBezTo>
                <a:cubicBezTo>
                  <a:pt x="32063" y="780187"/>
                  <a:pt x="17247" y="634136"/>
                  <a:pt x="13014" y="690581"/>
                </a:cubicBezTo>
                <a:cubicBezTo>
                  <a:pt x="8781" y="747026"/>
                  <a:pt x="4547" y="931881"/>
                  <a:pt x="8780" y="1080048"/>
                </a:cubicBezTo>
                <a:cubicBezTo>
                  <a:pt x="13013" y="1228215"/>
                  <a:pt x="30653" y="1501970"/>
                  <a:pt x="38414" y="1579581"/>
                </a:cubicBezTo>
                <a:cubicBezTo>
                  <a:pt x="46175" y="1657192"/>
                  <a:pt x="38414" y="1519609"/>
                  <a:pt x="55347" y="1545714"/>
                </a:cubicBezTo>
                <a:cubicBezTo>
                  <a:pt x="72280" y="1571819"/>
                  <a:pt x="146364" y="1771492"/>
                  <a:pt x="140014" y="1736214"/>
                </a:cubicBezTo>
                <a:cubicBezTo>
                  <a:pt x="133664" y="1700936"/>
                  <a:pt x="37708" y="1545009"/>
                  <a:pt x="17247" y="1334048"/>
                </a:cubicBezTo>
                <a:cubicBezTo>
                  <a:pt x="-3214" y="1123087"/>
                  <a:pt x="-8153" y="693404"/>
                  <a:pt x="17247" y="470448"/>
                </a:cubicBezTo>
                <a:cubicBezTo>
                  <a:pt x="42647" y="247492"/>
                  <a:pt x="135074" y="-13563"/>
                  <a:pt x="135780" y="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B2301277-A0D8-460A-8FB8-B21A87CAAAAC}"/>
              </a:ext>
            </a:extLst>
          </p:cNvPr>
          <p:cNvSpPr/>
          <p:nvPr/>
        </p:nvSpPr>
        <p:spPr>
          <a:xfrm>
            <a:off x="5916600" y="4190802"/>
            <a:ext cx="195136" cy="1649875"/>
          </a:xfrm>
          <a:custGeom>
            <a:avLst/>
            <a:gdLst>
              <a:gd name="connsiteX0" fmla="*/ 187867 w 195136"/>
              <a:gd name="connsiteY0" fmla="*/ 12898 h 1649875"/>
              <a:gd name="connsiteX1" fmla="*/ 162467 w 195136"/>
              <a:gd name="connsiteY1" fmla="*/ 114498 h 1649875"/>
              <a:gd name="connsiteX2" fmla="*/ 82033 w 195136"/>
              <a:gd name="connsiteY2" fmla="*/ 618265 h 1649875"/>
              <a:gd name="connsiteX3" fmla="*/ 77800 w 195136"/>
              <a:gd name="connsiteY3" fmla="*/ 495498 h 1649875"/>
              <a:gd name="connsiteX4" fmla="*/ 52400 w 195136"/>
              <a:gd name="connsiteY4" fmla="*/ 846865 h 1649875"/>
              <a:gd name="connsiteX5" fmla="*/ 187867 w 195136"/>
              <a:gd name="connsiteY5" fmla="*/ 1625798 h 1649875"/>
              <a:gd name="connsiteX6" fmla="*/ 158233 w 195136"/>
              <a:gd name="connsiteY6" fmla="*/ 1380265 h 1649875"/>
              <a:gd name="connsiteX7" fmla="*/ 1600 w 195136"/>
              <a:gd name="connsiteY7" fmla="*/ 664831 h 1649875"/>
              <a:gd name="connsiteX8" fmla="*/ 77800 w 195136"/>
              <a:gd name="connsiteY8" fmla="*/ 681765 h 1649875"/>
              <a:gd name="connsiteX9" fmla="*/ 90500 w 195136"/>
              <a:gd name="connsiteY9" fmla="*/ 321931 h 1649875"/>
              <a:gd name="connsiteX10" fmla="*/ 187867 w 195136"/>
              <a:gd name="connsiteY10" fmla="*/ 12898 h 164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5136" h="1649875">
                <a:moveTo>
                  <a:pt x="187867" y="12898"/>
                </a:moveTo>
                <a:cubicBezTo>
                  <a:pt x="199861" y="-21674"/>
                  <a:pt x="180106" y="13604"/>
                  <a:pt x="162467" y="114498"/>
                </a:cubicBezTo>
                <a:cubicBezTo>
                  <a:pt x="144828" y="215392"/>
                  <a:pt x="96144" y="554765"/>
                  <a:pt x="82033" y="618265"/>
                </a:cubicBezTo>
                <a:cubicBezTo>
                  <a:pt x="67922" y="681765"/>
                  <a:pt x="82739" y="457398"/>
                  <a:pt x="77800" y="495498"/>
                </a:cubicBezTo>
                <a:cubicBezTo>
                  <a:pt x="72861" y="533598"/>
                  <a:pt x="34055" y="658482"/>
                  <a:pt x="52400" y="846865"/>
                </a:cubicBezTo>
                <a:cubicBezTo>
                  <a:pt x="70744" y="1035248"/>
                  <a:pt x="170228" y="1536898"/>
                  <a:pt x="187867" y="1625798"/>
                </a:cubicBezTo>
                <a:cubicBezTo>
                  <a:pt x="205506" y="1714698"/>
                  <a:pt x="189277" y="1540426"/>
                  <a:pt x="158233" y="1380265"/>
                </a:cubicBezTo>
                <a:cubicBezTo>
                  <a:pt x="127189" y="1220104"/>
                  <a:pt x="15005" y="781248"/>
                  <a:pt x="1600" y="664831"/>
                </a:cubicBezTo>
                <a:cubicBezTo>
                  <a:pt x="-11805" y="548414"/>
                  <a:pt x="62983" y="738915"/>
                  <a:pt x="77800" y="681765"/>
                </a:cubicBezTo>
                <a:cubicBezTo>
                  <a:pt x="92617" y="624615"/>
                  <a:pt x="69333" y="441170"/>
                  <a:pt x="90500" y="321931"/>
                </a:cubicBezTo>
                <a:cubicBezTo>
                  <a:pt x="111667" y="202692"/>
                  <a:pt x="175873" y="47470"/>
                  <a:pt x="187867" y="12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BB0C4D8A-3405-4669-984B-924AB9AD21BA}"/>
              </a:ext>
            </a:extLst>
          </p:cNvPr>
          <p:cNvSpPr/>
          <p:nvPr/>
        </p:nvSpPr>
        <p:spPr>
          <a:xfrm>
            <a:off x="6201002" y="4396749"/>
            <a:ext cx="101647" cy="1354913"/>
          </a:xfrm>
          <a:custGeom>
            <a:avLst/>
            <a:gdLst>
              <a:gd name="connsiteX0" fmla="*/ 98198 w 101647"/>
              <a:gd name="connsiteY0" fmla="*/ 10151 h 1354913"/>
              <a:gd name="connsiteX1" fmla="*/ 47398 w 101647"/>
              <a:gd name="connsiteY1" fmla="*/ 611284 h 1354913"/>
              <a:gd name="connsiteX2" fmla="*/ 21998 w 101647"/>
              <a:gd name="connsiteY2" fmla="*/ 1123518 h 1354913"/>
              <a:gd name="connsiteX3" fmla="*/ 831 w 101647"/>
              <a:gd name="connsiteY3" fmla="*/ 975351 h 1354913"/>
              <a:gd name="connsiteX4" fmla="*/ 51631 w 101647"/>
              <a:gd name="connsiteY4" fmla="*/ 1339418 h 1354913"/>
              <a:gd name="connsiteX5" fmla="*/ 21998 w 101647"/>
              <a:gd name="connsiteY5" fmla="*/ 1187018 h 1354913"/>
              <a:gd name="connsiteX6" fmla="*/ 89731 w 101647"/>
              <a:gd name="connsiteY6" fmla="*/ 302251 h 1354913"/>
              <a:gd name="connsiteX7" fmla="*/ 98198 w 101647"/>
              <a:gd name="connsiteY7" fmla="*/ 10151 h 135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647" h="1354913">
                <a:moveTo>
                  <a:pt x="98198" y="10151"/>
                </a:moveTo>
                <a:cubicBezTo>
                  <a:pt x="91143" y="61656"/>
                  <a:pt x="60098" y="425723"/>
                  <a:pt x="47398" y="611284"/>
                </a:cubicBezTo>
                <a:cubicBezTo>
                  <a:pt x="34698" y="796845"/>
                  <a:pt x="29759" y="1062840"/>
                  <a:pt x="21998" y="1123518"/>
                </a:cubicBezTo>
                <a:cubicBezTo>
                  <a:pt x="14237" y="1184196"/>
                  <a:pt x="-4108" y="939368"/>
                  <a:pt x="831" y="975351"/>
                </a:cubicBezTo>
                <a:cubicBezTo>
                  <a:pt x="5770" y="1011334"/>
                  <a:pt x="48103" y="1304140"/>
                  <a:pt x="51631" y="1339418"/>
                </a:cubicBezTo>
                <a:cubicBezTo>
                  <a:pt x="55159" y="1374696"/>
                  <a:pt x="15648" y="1359879"/>
                  <a:pt x="21998" y="1187018"/>
                </a:cubicBezTo>
                <a:cubicBezTo>
                  <a:pt x="28348" y="1014157"/>
                  <a:pt x="78442" y="494162"/>
                  <a:pt x="89731" y="302251"/>
                </a:cubicBezTo>
                <a:cubicBezTo>
                  <a:pt x="101020" y="110340"/>
                  <a:pt x="105253" y="-41354"/>
                  <a:pt x="98198" y="10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468F6022-1E8C-41B8-ADEF-D3076E140395}"/>
              </a:ext>
            </a:extLst>
          </p:cNvPr>
          <p:cNvSpPr/>
          <p:nvPr/>
        </p:nvSpPr>
        <p:spPr>
          <a:xfrm>
            <a:off x="6406644" y="4872367"/>
            <a:ext cx="857197" cy="2196890"/>
          </a:xfrm>
          <a:custGeom>
            <a:avLst/>
            <a:gdLst>
              <a:gd name="connsiteX0" fmla="*/ 150789 w 857197"/>
              <a:gd name="connsiteY0" fmla="*/ 4433 h 2196890"/>
              <a:gd name="connsiteX1" fmla="*/ 23789 w 857197"/>
              <a:gd name="connsiteY1" fmla="*/ 791833 h 2196890"/>
              <a:gd name="connsiteX2" fmla="*/ 36489 w 857197"/>
              <a:gd name="connsiteY2" fmla="*/ 702933 h 2196890"/>
              <a:gd name="connsiteX3" fmla="*/ 53423 w 857197"/>
              <a:gd name="connsiteY3" fmla="*/ 1469166 h 2196890"/>
              <a:gd name="connsiteX4" fmla="*/ 57656 w 857197"/>
              <a:gd name="connsiteY4" fmla="*/ 1376033 h 2196890"/>
              <a:gd name="connsiteX5" fmla="*/ 569889 w 857197"/>
              <a:gd name="connsiteY5" fmla="*/ 1956000 h 2196890"/>
              <a:gd name="connsiteX6" fmla="*/ 493689 w 857197"/>
              <a:gd name="connsiteY6" fmla="*/ 1896733 h 2196890"/>
              <a:gd name="connsiteX7" fmla="*/ 849289 w 857197"/>
              <a:gd name="connsiteY7" fmla="*/ 2193066 h 2196890"/>
              <a:gd name="connsiteX8" fmla="*/ 684189 w 857197"/>
              <a:gd name="connsiteY8" fmla="*/ 2011033 h 2196890"/>
              <a:gd name="connsiteX9" fmla="*/ 61889 w 857197"/>
              <a:gd name="connsiteY9" fmla="*/ 1291366 h 2196890"/>
              <a:gd name="connsiteX10" fmla="*/ 23789 w 857197"/>
              <a:gd name="connsiteY10" fmla="*/ 1062766 h 2196890"/>
              <a:gd name="connsiteX11" fmla="*/ 74589 w 857197"/>
              <a:gd name="connsiteY11" fmla="*/ 1007733 h 2196890"/>
              <a:gd name="connsiteX12" fmla="*/ 36489 w 857197"/>
              <a:gd name="connsiteY12" fmla="*/ 495500 h 2196890"/>
              <a:gd name="connsiteX13" fmla="*/ 150789 w 857197"/>
              <a:gd name="connsiteY13" fmla="*/ 4433 h 2196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57197" h="2196890">
                <a:moveTo>
                  <a:pt x="150789" y="4433"/>
                </a:moveTo>
                <a:cubicBezTo>
                  <a:pt x="148672" y="53822"/>
                  <a:pt x="42839" y="675416"/>
                  <a:pt x="23789" y="791833"/>
                </a:cubicBezTo>
                <a:cubicBezTo>
                  <a:pt x="4739" y="908250"/>
                  <a:pt x="31550" y="590044"/>
                  <a:pt x="36489" y="702933"/>
                </a:cubicBezTo>
                <a:cubicBezTo>
                  <a:pt x="41428" y="815822"/>
                  <a:pt x="49895" y="1356983"/>
                  <a:pt x="53423" y="1469166"/>
                </a:cubicBezTo>
                <a:cubicBezTo>
                  <a:pt x="56951" y="1581349"/>
                  <a:pt x="-28422" y="1294894"/>
                  <a:pt x="57656" y="1376033"/>
                </a:cubicBezTo>
                <a:cubicBezTo>
                  <a:pt x="143734" y="1457172"/>
                  <a:pt x="497217" y="1869217"/>
                  <a:pt x="569889" y="1956000"/>
                </a:cubicBezTo>
                <a:cubicBezTo>
                  <a:pt x="642561" y="2042783"/>
                  <a:pt x="447122" y="1857222"/>
                  <a:pt x="493689" y="1896733"/>
                </a:cubicBezTo>
                <a:cubicBezTo>
                  <a:pt x="540256" y="1936244"/>
                  <a:pt x="817539" y="2174016"/>
                  <a:pt x="849289" y="2193066"/>
                </a:cubicBezTo>
                <a:cubicBezTo>
                  <a:pt x="881039" y="2212116"/>
                  <a:pt x="815422" y="2161316"/>
                  <a:pt x="684189" y="2011033"/>
                </a:cubicBezTo>
                <a:cubicBezTo>
                  <a:pt x="552956" y="1860750"/>
                  <a:pt x="171956" y="1449411"/>
                  <a:pt x="61889" y="1291366"/>
                </a:cubicBezTo>
                <a:cubicBezTo>
                  <a:pt x="-48178" y="1133322"/>
                  <a:pt x="21672" y="1110038"/>
                  <a:pt x="23789" y="1062766"/>
                </a:cubicBezTo>
                <a:cubicBezTo>
                  <a:pt x="25906" y="1015494"/>
                  <a:pt x="72472" y="1102277"/>
                  <a:pt x="74589" y="1007733"/>
                </a:cubicBezTo>
                <a:cubicBezTo>
                  <a:pt x="76706" y="913189"/>
                  <a:pt x="18850" y="659895"/>
                  <a:pt x="36489" y="495500"/>
                </a:cubicBezTo>
                <a:cubicBezTo>
                  <a:pt x="54128" y="331106"/>
                  <a:pt x="152906" y="-44956"/>
                  <a:pt x="150789" y="4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C93AA81E-0AEA-4732-9BB1-6D513FFBE76E}"/>
              </a:ext>
            </a:extLst>
          </p:cNvPr>
          <p:cNvSpPr/>
          <p:nvPr/>
        </p:nvSpPr>
        <p:spPr>
          <a:xfrm>
            <a:off x="5794300" y="6493148"/>
            <a:ext cx="1001763" cy="941261"/>
          </a:xfrm>
          <a:custGeom>
            <a:avLst/>
            <a:gdLst>
              <a:gd name="connsiteX0" fmla="*/ 5367 w 1001763"/>
              <a:gd name="connsiteY0" fmla="*/ 9252 h 941261"/>
              <a:gd name="connsiteX1" fmla="*/ 352500 w 1001763"/>
              <a:gd name="connsiteY1" fmla="*/ 580752 h 941261"/>
              <a:gd name="connsiteX2" fmla="*/ 208567 w 1001763"/>
              <a:gd name="connsiteY2" fmla="*/ 449519 h 941261"/>
              <a:gd name="connsiteX3" fmla="*/ 995967 w 1001763"/>
              <a:gd name="connsiteY3" fmla="*/ 936352 h 941261"/>
              <a:gd name="connsiteX4" fmla="*/ 547233 w 1001763"/>
              <a:gd name="connsiteY4" fmla="*/ 686585 h 941261"/>
              <a:gd name="connsiteX5" fmla="*/ 191633 w 1001763"/>
              <a:gd name="connsiteY5" fmla="*/ 457985 h 941261"/>
              <a:gd name="connsiteX6" fmla="*/ 145067 w 1001763"/>
              <a:gd name="connsiteY6" fmla="*/ 242085 h 941261"/>
              <a:gd name="connsiteX7" fmla="*/ 5367 w 1001763"/>
              <a:gd name="connsiteY7" fmla="*/ 9252 h 941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1763" h="941261">
                <a:moveTo>
                  <a:pt x="5367" y="9252"/>
                </a:moveTo>
                <a:cubicBezTo>
                  <a:pt x="39939" y="65697"/>
                  <a:pt x="318633" y="507374"/>
                  <a:pt x="352500" y="580752"/>
                </a:cubicBezTo>
                <a:cubicBezTo>
                  <a:pt x="386367" y="654130"/>
                  <a:pt x="101323" y="390252"/>
                  <a:pt x="208567" y="449519"/>
                </a:cubicBezTo>
                <a:cubicBezTo>
                  <a:pt x="315811" y="508786"/>
                  <a:pt x="939523" y="896841"/>
                  <a:pt x="995967" y="936352"/>
                </a:cubicBezTo>
                <a:cubicBezTo>
                  <a:pt x="1052411" y="975863"/>
                  <a:pt x="681289" y="766313"/>
                  <a:pt x="547233" y="686585"/>
                </a:cubicBezTo>
                <a:cubicBezTo>
                  <a:pt x="413177" y="606857"/>
                  <a:pt x="258661" y="532068"/>
                  <a:pt x="191633" y="457985"/>
                </a:cubicBezTo>
                <a:cubicBezTo>
                  <a:pt x="124605" y="383902"/>
                  <a:pt x="176817" y="314052"/>
                  <a:pt x="145067" y="242085"/>
                </a:cubicBezTo>
                <a:cubicBezTo>
                  <a:pt x="113317" y="170118"/>
                  <a:pt x="-29205" y="-47193"/>
                  <a:pt x="5367" y="9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A4A3DEAE-3298-4FC6-BB6B-6E76FE3C278E}"/>
              </a:ext>
            </a:extLst>
          </p:cNvPr>
          <p:cNvSpPr/>
          <p:nvPr/>
        </p:nvSpPr>
        <p:spPr>
          <a:xfrm>
            <a:off x="6055143" y="6270900"/>
            <a:ext cx="905008" cy="1173134"/>
          </a:xfrm>
          <a:custGeom>
            <a:avLst/>
            <a:gdLst>
              <a:gd name="connsiteX0" fmla="*/ 11224 w 905008"/>
              <a:gd name="connsiteY0" fmla="*/ 15600 h 1173134"/>
              <a:gd name="connsiteX1" fmla="*/ 417624 w 905008"/>
              <a:gd name="connsiteY1" fmla="*/ 574400 h 1173134"/>
              <a:gd name="connsiteX2" fmla="*/ 163624 w 905008"/>
              <a:gd name="connsiteY2" fmla="*/ 400833 h 1173134"/>
              <a:gd name="connsiteX3" fmla="*/ 887524 w 905008"/>
              <a:gd name="connsiteY3" fmla="*/ 1154367 h 1173134"/>
              <a:gd name="connsiteX4" fmla="*/ 650457 w 905008"/>
              <a:gd name="connsiteY4" fmla="*/ 917300 h 1173134"/>
              <a:gd name="connsiteX5" fmla="*/ 311790 w 905008"/>
              <a:gd name="connsiteY5" fmla="*/ 612500 h 1173134"/>
              <a:gd name="connsiteX6" fmla="*/ 366824 w 905008"/>
              <a:gd name="connsiteY6" fmla="*/ 578633 h 1173134"/>
              <a:gd name="connsiteX7" fmla="*/ 218657 w 905008"/>
              <a:gd name="connsiteY7" fmla="*/ 379667 h 1173134"/>
              <a:gd name="connsiteX8" fmla="*/ 121290 w 905008"/>
              <a:gd name="connsiteY8" fmla="*/ 172233 h 1173134"/>
              <a:gd name="connsiteX9" fmla="*/ 11224 w 905008"/>
              <a:gd name="connsiteY9" fmla="*/ 15600 h 1173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5008" h="1173134">
                <a:moveTo>
                  <a:pt x="11224" y="15600"/>
                </a:moveTo>
                <a:cubicBezTo>
                  <a:pt x="60613" y="82628"/>
                  <a:pt x="392224" y="510195"/>
                  <a:pt x="417624" y="574400"/>
                </a:cubicBezTo>
                <a:cubicBezTo>
                  <a:pt x="443024" y="638605"/>
                  <a:pt x="85307" y="304172"/>
                  <a:pt x="163624" y="400833"/>
                </a:cubicBezTo>
                <a:cubicBezTo>
                  <a:pt x="241941" y="497494"/>
                  <a:pt x="806385" y="1068289"/>
                  <a:pt x="887524" y="1154367"/>
                </a:cubicBezTo>
                <a:cubicBezTo>
                  <a:pt x="968663" y="1240445"/>
                  <a:pt x="746413" y="1007611"/>
                  <a:pt x="650457" y="917300"/>
                </a:cubicBezTo>
                <a:cubicBezTo>
                  <a:pt x="554501" y="826989"/>
                  <a:pt x="359062" y="668944"/>
                  <a:pt x="311790" y="612500"/>
                </a:cubicBezTo>
                <a:cubicBezTo>
                  <a:pt x="264518" y="556056"/>
                  <a:pt x="382346" y="617439"/>
                  <a:pt x="366824" y="578633"/>
                </a:cubicBezTo>
                <a:cubicBezTo>
                  <a:pt x="351302" y="539827"/>
                  <a:pt x="259579" y="447400"/>
                  <a:pt x="218657" y="379667"/>
                </a:cubicBezTo>
                <a:cubicBezTo>
                  <a:pt x="177735" y="311934"/>
                  <a:pt x="153040" y="228678"/>
                  <a:pt x="121290" y="172233"/>
                </a:cubicBezTo>
                <a:cubicBezTo>
                  <a:pt x="89540" y="115788"/>
                  <a:pt x="-38165" y="-51428"/>
                  <a:pt x="11224" y="15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9B2BFA94-1E4A-4C3E-82A6-68D0D7AAACFC}"/>
              </a:ext>
            </a:extLst>
          </p:cNvPr>
          <p:cNvSpPr/>
          <p:nvPr/>
        </p:nvSpPr>
        <p:spPr>
          <a:xfrm>
            <a:off x="6333031" y="6071181"/>
            <a:ext cx="676783" cy="1323259"/>
          </a:xfrm>
          <a:custGeom>
            <a:avLst/>
            <a:gdLst>
              <a:gd name="connsiteX0" fmla="*/ 29669 w 676783"/>
              <a:gd name="connsiteY0" fmla="*/ 45986 h 1323259"/>
              <a:gd name="connsiteX1" fmla="*/ 42369 w 676783"/>
              <a:gd name="connsiteY1" fmla="*/ 117952 h 1323259"/>
              <a:gd name="connsiteX2" fmla="*/ 317536 w 676783"/>
              <a:gd name="connsiteY2" fmla="*/ 570919 h 1323259"/>
              <a:gd name="connsiteX3" fmla="*/ 228636 w 676783"/>
              <a:gd name="connsiteY3" fmla="*/ 460852 h 1323259"/>
              <a:gd name="connsiteX4" fmla="*/ 660436 w 676783"/>
              <a:gd name="connsiteY4" fmla="*/ 1299052 h 1323259"/>
              <a:gd name="connsiteX5" fmla="*/ 558836 w 676783"/>
              <a:gd name="connsiteY5" fmla="*/ 1053519 h 1323259"/>
              <a:gd name="connsiteX6" fmla="*/ 300602 w 676783"/>
              <a:gd name="connsiteY6" fmla="*/ 600552 h 1323259"/>
              <a:gd name="connsiteX7" fmla="*/ 546136 w 676783"/>
              <a:gd name="connsiteY7" fmla="*/ 1150886 h 1323259"/>
              <a:gd name="connsiteX8" fmla="*/ 321769 w 676783"/>
              <a:gd name="connsiteY8" fmla="*/ 727552 h 1323259"/>
              <a:gd name="connsiteX9" fmla="*/ 29669 w 676783"/>
              <a:gd name="connsiteY9" fmla="*/ 45986 h 1323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6783" h="1323259">
                <a:moveTo>
                  <a:pt x="29669" y="45986"/>
                </a:moveTo>
                <a:cubicBezTo>
                  <a:pt x="-16898" y="-55614"/>
                  <a:pt x="-5609" y="30463"/>
                  <a:pt x="42369" y="117952"/>
                </a:cubicBezTo>
                <a:cubicBezTo>
                  <a:pt x="90347" y="205441"/>
                  <a:pt x="286492" y="513769"/>
                  <a:pt x="317536" y="570919"/>
                </a:cubicBezTo>
                <a:cubicBezTo>
                  <a:pt x="348580" y="628069"/>
                  <a:pt x="171486" y="339497"/>
                  <a:pt x="228636" y="460852"/>
                </a:cubicBezTo>
                <a:cubicBezTo>
                  <a:pt x="285786" y="582207"/>
                  <a:pt x="605403" y="1200274"/>
                  <a:pt x="660436" y="1299052"/>
                </a:cubicBezTo>
                <a:cubicBezTo>
                  <a:pt x="715469" y="1397830"/>
                  <a:pt x="618808" y="1169936"/>
                  <a:pt x="558836" y="1053519"/>
                </a:cubicBezTo>
                <a:cubicBezTo>
                  <a:pt x="498864" y="937102"/>
                  <a:pt x="302719" y="584324"/>
                  <a:pt x="300602" y="600552"/>
                </a:cubicBezTo>
                <a:cubicBezTo>
                  <a:pt x="298485" y="616780"/>
                  <a:pt x="542608" y="1129719"/>
                  <a:pt x="546136" y="1150886"/>
                </a:cubicBezTo>
                <a:cubicBezTo>
                  <a:pt x="549664" y="1172053"/>
                  <a:pt x="409258" y="906763"/>
                  <a:pt x="321769" y="727552"/>
                </a:cubicBezTo>
                <a:cubicBezTo>
                  <a:pt x="234280" y="548341"/>
                  <a:pt x="76236" y="147586"/>
                  <a:pt x="29669" y="459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63C8F139-D677-4F58-BF46-BACDC82B276E}"/>
              </a:ext>
            </a:extLst>
          </p:cNvPr>
          <p:cNvSpPr/>
          <p:nvPr/>
        </p:nvSpPr>
        <p:spPr>
          <a:xfrm>
            <a:off x="6501467" y="3464408"/>
            <a:ext cx="864116" cy="1268300"/>
          </a:xfrm>
          <a:custGeom>
            <a:avLst/>
            <a:gdLst>
              <a:gd name="connsiteX0" fmla="*/ 855008 w 864116"/>
              <a:gd name="connsiteY0" fmla="*/ 9042 h 1268300"/>
              <a:gd name="connsiteX1" fmla="*/ 439083 w 864116"/>
              <a:gd name="connsiteY1" fmla="*/ 367817 h 1268300"/>
              <a:gd name="connsiteX2" fmla="*/ 200958 w 864116"/>
              <a:gd name="connsiteY2" fmla="*/ 850417 h 1268300"/>
              <a:gd name="connsiteX3" fmla="*/ 340658 w 864116"/>
              <a:gd name="connsiteY3" fmla="*/ 450367 h 1268300"/>
              <a:gd name="connsiteX4" fmla="*/ 7283 w 864116"/>
              <a:gd name="connsiteY4" fmla="*/ 1259992 h 1268300"/>
              <a:gd name="connsiteX5" fmla="*/ 121583 w 864116"/>
              <a:gd name="connsiteY5" fmla="*/ 844067 h 1268300"/>
              <a:gd name="connsiteX6" fmla="*/ 248583 w 864116"/>
              <a:gd name="connsiteY6" fmla="*/ 412267 h 1268300"/>
              <a:gd name="connsiteX7" fmla="*/ 150158 w 864116"/>
              <a:gd name="connsiteY7" fmla="*/ 729767 h 1268300"/>
              <a:gd name="connsiteX8" fmla="*/ 270808 w 864116"/>
              <a:gd name="connsiteY8" fmla="*/ 367817 h 1268300"/>
              <a:gd name="connsiteX9" fmla="*/ 77133 w 864116"/>
              <a:gd name="connsiteY9" fmla="*/ 1069492 h 1268300"/>
              <a:gd name="connsiteX10" fmla="*/ 286683 w 864116"/>
              <a:gd name="connsiteY10" fmla="*/ 539267 h 1268300"/>
              <a:gd name="connsiteX11" fmla="*/ 302558 w 864116"/>
              <a:gd name="connsiteY11" fmla="*/ 590067 h 1268300"/>
              <a:gd name="connsiteX12" fmla="*/ 375583 w 864116"/>
              <a:gd name="connsiteY12" fmla="*/ 269392 h 1268300"/>
              <a:gd name="connsiteX13" fmla="*/ 464483 w 864116"/>
              <a:gd name="connsiteY13" fmla="*/ 332892 h 1268300"/>
              <a:gd name="connsiteX14" fmla="*/ 378758 w 864116"/>
              <a:gd name="connsiteY14" fmla="*/ 412267 h 1268300"/>
              <a:gd name="connsiteX15" fmla="*/ 416858 w 864116"/>
              <a:gd name="connsiteY15" fmla="*/ 320192 h 1268300"/>
              <a:gd name="connsiteX16" fmla="*/ 702608 w 864116"/>
              <a:gd name="connsiteY16" fmla="*/ 123342 h 1268300"/>
              <a:gd name="connsiteX17" fmla="*/ 855008 w 864116"/>
              <a:gd name="connsiteY17" fmla="*/ 9042 h 126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64116" h="1268300">
                <a:moveTo>
                  <a:pt x="855008" y="9042"/>
                </a:moveTo>
                <a:cubicBezTo>
                  <a:pt x="811087" y="49788"/>
                  <a:pt x="548091" y="227588"/>
                  <a:pt x="439083" y="367817"/>
                </a:cubicBezTo>
                <a:cubicBezTo>
                  <a:pt x="330075" y="508046"/>
                  <a:pt x="217362" y="836659"/>
                  <a:pt x="200958" y="850417"/>
                </a:cubicBezTo>
                <a:cubicBezTo>
                  <a:pt x="184554" y="864175"/>
                  <a:pt x="372937" y="382105"/>
                  <a:pt x="340658" y="450367"/>
                </a:cubicBezTo>
                <a:cubicBezTo>
                  <a:pt x="308379" y="518629"/>
                  <a:pt x="43795" y="1194375"/>
                  <a:pt x="7283" y="1259992"/>
                </a:cubicBezTo>
                <a:cubicBezTo>
                  <a:pt x="-29230" y="1325609"/>
                  <a:pt x="81366" y="985354"/>
                  <a:pt x="121583" y="844067"/>
                </a:cubicBezTo>
                <a:cubicBezTo>
                  <a:pt x="161800" y="702780"/>
                  <a:pt x="243821" y="431317"/>
                  <a:pt x="248583" y="412267"/>
                </a:cubicBezTo>
                <a:cubicBezTo>
                  <a:pt x="253345" y="393217"/>
                  <a:pt x="146454" y="737175"/>
                  <a:pt x="150158" y="729767"/>
                </a:cubicBezTo>
                <a:cubicBezTo>
                  <a:pt x="153862" y="722359"/>
                  <a:pt x="282979" y="311196"/>
                  <a:pt x="270808" y="367817"/>
                </a:cubicBezTo>
                <a:cubicBezTo>
                  <a:pt x="258637" y="424438"/>
                  <a:pt x="74487" y="1040917"/>
                  <a:pt x="77133" y="1069492"/>
                </a:cubicBezTo>
                <a:cubicBezTo>
                  <a:pt x="79779" y="1098067"/>
                  <a:pt x="249112" y="619171"/>
                  <a:pt x="286683" y="539267"/>
                </a:cubicBezTo>
                <a:cubicBezTo>
                  <a:pt x="324254" y="459363"/>
                  <a:pt x="287741" y="635046"/>
                  <a:pt x="302558" y="590067"/>
                </a:cubicBezTo>
                <a:cubicBezTo>
                  <a:pt x="317375" y="545088"/>
                  <a:pt x="348596" y="312254"/>
                  <a:pt x="375583" y="269392"/>
                </a:cubicBezTo>
                <a:cubicBezTo>
                  <a:pt x="402570" y="226530"/>
                  <a:pt x="463954" y="309080"/>
                  <a:pt x="464483" y="332892"/>
                </a:cubicBezTo>
                <a:cubicBezTo>
                  <a:pt x="465012" y="356704"/>
                  <a:pt x="386695" y="414384"/>
                  <a:pt x="378758" y="412267"/>
                </a:cubicBezTo>
                <a:cubicBezTo>
                  <a:pt x="370821" y="410150"/>
                  <a:pt x="362883" y="368346"/>
                  <a:pt x="416858" y="320192"/>
                </a:cubicBezTo>
                <a:cubicBezTo>
                  <a:pt x="470833" y="272038"/>
                  <a:pt x="631700" y="170967"/>
                  <a:pt x="702608" y="123342"/>
                </a:cubicBezTo>
                <a:cubicBezTo>
                  <a:pt x="773516" y="75717"/>
                  <a:pt x="898929" y="-31704"/>
                  <a:pt x="855008" y="9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E1DB732-55AC-439E-B78F-B17524E10F4D}"/>
              </a:ext>
            </a:extLst>
          </p:cNvPr>
          <p:cNvSpPr/>
          <p:nvPr/>
        </p:nvSpPr>
        <p:spPr>
          <a:xfrm>
            <a:off x="7027418" y="3385249"/>
            <a:ext cx="665184" cy="1470869"/>
          </a:xfrm>
          <a:custGeom>
            <a:avLst/>
            <a:gdLst>
              <a:gd name="connsiteX0" fmla="*/ 637032 w 665184"/>
              <a:gd name="connsiteY0" fmla="*/ 27876 h 1470869"/>
              <a:gd name="connsiteX1" fmla="*/ 598932 w 665184"/>
              <a:gd name="connsiteY1" fmla="*/ 85026 h 1470869"/>
              <a:gd name="connsiteX2" fmla="*/ 214757 w 665184"/>
              <a:gd name="connsiteY2" fmla="*/ 469201 h 1470869"/>
              <a:gd name="connsiteX3" fmla="*/ 2032 w 665184"/>
              <a:gd name="connsiteY3" fmla="*/ 593026 h 1470869"/>
              <a:gd name="connsiteX4" fmla="*/ 335407 w 665184"/>
              <a:gd name="connsiteY4" fmla="*/ 462851 h 1470869"/>
              <a:gd name="connsiteX5" fmla="*/ 43307 w 665184"/>
              <a:gd name="connsiteY5" fmla="*/ 586676 h 1470869"/>
              <a:gd name="connsiteX6" fmla="*/ 195707 w 665184"/>
              <a:gd name="connsiteY6" fmla="*/ 599376 h 1470869"/>
              <a:gd name="connsiteX7" fmla="*/ 116332 w 665184"/>
              <a:gd name="connsiteY7" fmla="*/ 681926 h 1470869"/>
              <a:gd name="connsiteX8" fmla="*/ 62357 w 665184"/>
              <a:gd name="connsiteY8" fmla="*/ 1120076 h 1470869"/>
              <a:gd name="connsiteX9" fmla="*/ 144907 w 665184"/>
              <a:gd name="connsiteY9" fmla="*/ 1466151 h 1470869"/>
              <a:gd name="connsiteX10" fmla="*/ 125857 w 665184"/>
              <a:gd name="connsiteY10" fmla="*/ 1278826 h 1470869"/>
              <a:gd name="connsiteX11" fmla="*/ 97282 w 665184"/>
              <a:gd name="connsiteY11" fmla="*/ 710501 h 1470869"/>
              <a:gd name="connsiteX12" fmla="*/ 109982 w 665184"/>
              <a:gd name="connsiteY12" fmla="*/ 754951 h 1470869"/>
              <a:gd name="connsiteX13" fmla="*/ 303657 w 665184"/>
              <a:gd name="connsiteY13" fmla="*/ 440626 h 1470869"/>
              <a:gd name="connsiteX14" fmla="*/ 637032 w 665184"/>
              <a:gd name="connsiteY14" fmla="*/ 27876 h 147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5184" h="1470869">
                <a:moveTo>
                  <a:pt x="637032" y="27876"/>
                </a:moveTo>
                <a:cubicBezTo>
                  <a:pt x="686245" y="-31391"/>
                  <a:pt x="669311" y="11472"/>
                  <a:pt x="598932" y="85026"/>
                </a:cubicBezTo>
                <a:cubicBezTo>
                  <a:pt x="528553" y="158580"/>
                  <a:pt x="314240" y="384534"/>
                  <a:pt x="214757" y="469201"/>
                </a:cubicBezTo>
                <a:cubicBezTo>
                  <a:pt x="115274" y="553868"/>
                  <a:pt x="-18076" y="594084"/>
                  <a:pt x="2032" y="593026"/>
                </a:cubicBezTo>
                <a:cubicBezTo>
                  <a:pt x="22140" y="591968"/>
                  <a:pt x="328528" y="463909"/>
                  <a:pt x="335407" y="462851"/>
                </a:cubicBezTo>
                <a:cubicBezTo>
                  <a:pt x="342286" y="461793"/>
                  <a:pt x="66590" y="563922"/>
                  <a:pt x="43307" y="586676"/>
                </a:cubicBezTo>
                <a:cubicBezTo>
                  <a:pt x="20024" y="609430"/>
                  <a:pt x="183536" y="583501"/>
                  <a:pt x="195707" y="599376"/>
                </a:cubicBezTo>
                <a:cubicBezTo>
                  <a:pt x="207878" y="615251"/>
                  <a:pt x="138557" y="595143"/>
                  <a:pt x="116332" y="681926"/>
                </a:cubicBezTo>
                <a:cubicBezTo>
                  <a:pt x="94107" y="768709"/>
                  <a:pt x="57595" y="989372"/>
                  <a:pt x="62357" y="1120076"/>
                </a:cubicBezTo>
                <a:cubicBezTo>
                  <a:pt x="67119" y="1250780"/>
                  <a:pt x="134324" y="1439693"/>
                  <a:pt x="144907" y="1466151"/>
                </a:cubicBezTo>
                <a:cubicBezTo>
                  <a:pt x="155490" y="1492609"/>
                  <a:pt x="133795" y="1404768"/>
                  <a:pt x="125857" y="1278826"/>
                </a:cubicBezTo>
                <a:cubicBezTo>
                  <a:pt x="117919" y="1152884"/>
                  <a:pt x="99928" y="797813"/>
                  <a:pt x="97282" y="710501"/>
                </a:cubicBezTo>
                <a:cubicBezTo>
                  <a:pt x="94636" y="623189"/>
                  <a:pt x="75586" y="799930"/>
                  <a:pt x="109982" y="754951"/>
                </a:cubicBezTo>
                <a:cubicBezTo>
                  <a:pt x="144378" y="709972"/>
                  <a:pt x="212111" y="563393"/>
                  <a:pt x="303657" y="440626"/>
                </a:cubicBezTo>
                <a:cubicBezTo>
                  <a:pt x="395203" y="317859"/>
                  <a:pt x="587819" y="87143"/>
                  <a:pt x="637032" y="27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3179866D-7F44-4835-8B9E-04EE912C0ECB}"/>
              </a:ext>
            </a:extLst>
          </p:cNvPr>
          <p:cNvSpPr/>
          <p:nvPr/>
        </p:nvSpPr>
        <p:spPr>
          <a:xfrm>
            <a:off x="6993932" y="3544359"/>
            <a:ext cx="256321" cy="1616706"/>
          </a:xfrm>
          <a:custGeom>
            <a:avLst/>
            <a:gdLst>
              <a:gd name="connsiteX0" fmla="*/ 235543 w 256321"/>
              <a:gd name="connsiteY0" fmla="*/ 27516 h 1616706"/>
              <a:gd name="connsiteX1" fmla="*/ 210143 w 256321"/>
              <a:gd name="connsiteY1" fmla="*/ 78316 h 1616706"/>
              <a:gd name="connsiteX2" fmla="*/ 593 w 256321"/>
              <a:gd name="connsiteY2" fmla="*/ 433916 h 1616706"/>
              <a:gd name="connsiteX3" fmla="*/ 143468 w 256321"/>
              <a:gd name="connsiteY3" fmla="*/ 237066 h 1616706"/>
              <a:gd name="connsiteX4" fmla="*/ 32343 w 256321"/>
              <a:gd name="connsiteY4" fmla="*/ 427566 h 1616706"/>
              <a:gd name="connsiteX5" fmla="*/ 32343 w 256321"/>
              <a:gd name="connsiteY5" fmla="*/ 957791 h 1616706"/>
              <a:gd name="connsiteX6" fmla="*/ 29168 w 256321"/>
              <a:gd name="connsiteY6" fmla="*/ 1002241 h 1616706"/>
              <a:gd name="connsiteX7" fmla="*/ 19643 w 256321"/>
              <a:gd name="connsiteY7" fmla="*/ 827616 h 1616706"/>
              <a:gd name="connsiteX8" fmla="*/ 130768 w 256321"/>
              <a:gd name="connsiteY8" fmla="*/ 1227666 h 1616706"/>
              <a:gd name="connsiteX9" fmla="*/ 254593 w 256321"/>
              <a:gd name="connsiteY9" fmla="*/ 1615016 h 1616706"/>
              <a:gd name="connsiteX10" fmla="*/ 194268 w 256321"/>
              <a:gd name="connsiteY10" fmla="*/ 1348316 h 1616706"/>
              <a:gd name="connsiteX11" fmla="*/ 70443 w 256321"/>
              <a:gd name="connsiteY11" fmla="*/ 875241 h 1616706"/>
              <a:gd name="connsiteX12" fmla="*/ 35518 w 256321"/>
              <a:gd name="connsiteY12" fmla="*/ 741891 h 1616706"/>
              <a:gd name="connsiteX13" fmla="*/ 32343 w 256321"/>
              <a:gd name="connsiteY13" fmla="*/ 424391 h 1616706"/>
              <a:gd name="connsiteX14" fmla="*/ 235543 w 256321"/>
              <a:gd name="connsiteY14" fmla="*/ 27516 h 1616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6321" h="1616706">
                <a:moveTo>
                  <a:pt x="235543" y="27516"/>
                </a:moveTo>
                <a:cubicBezTo>
                  <a:pt x="265176" y="-30163"/>
                  <a:pt x="249301" y="10583"/>
                  <a:pt x="210143" y="78316"/>
                </a:cubicBezTo>
                <a:cubicBezTo>
                  <a:pt x="170985" y="146049"/>
                  <a:pt x="11705" y="407458"/>
                  <a:pt x="593" y="433916"/>
                </a:cubicBezTo>
                <a:cubicBezTo>
                  <a:pt x="-10520" y="460374"/>
                  <a:pt x="138177" y="238124"/>
                  <a:pt x="143468" y="237066"/>
                </a:cubicBezTo>
                <a:cubicBezTo>
                  <a:pt x="148759" y="236008"/>
                  <a:pt x="50864" y="307445"/>
                  <a:pt x="32343" y="427566"/>
                </a:cubicBezTo>
                <a:cubicBezTo>
                  <a:pt x="13822" y="547687"/>
                  <a:pt x="32872" y="862012"/>
                  <a:pt x="32343" y="957791"/>
                </a:cubicBezTo>
                <a:cubicBezTo>
                  <a:pt x="31814" y="1053570"/>
                  <a:pt x="31285" y="1023937"/>
                  <a:pt x="29168" y="1002241"/>
                </a:cubicBezTo>
                <a:cubicBezTo>
                  <a:pt x="27051" y="980545"/>
                  <a:pt x="2710" y="790045"/>
                  <a:pt x="19643" y="827616"/>
                </a:cubicBezTo>
                <a:cubicBezTo>
                  <a:pt x="36576" y="865187"/>
                  <a:pt x="91610" y="1096433"/>
                  <a:pt x="130768" y="1227666"/>
                </a:cubicBezTo>
                <a:cubicBezTo>
                  <a:pt x="169926" y="1358899"/>
                  <a:pt x="244010" y="1594908"/>
                  <a:pt x="254593" y="1615016"/>
                </a:cubicBezTo>
                <a:cubicBezTo>
                  <a:pt x="265176" y="1635124"/>
                  <a:pt x="224960" y="1471612"/>
                  <a:pt x="194268" y="1348316"/>
                </a:cubicBezTo>
                <a:cubicBezTo>
                  <a:pt x="163576" y="1225020"/>
                  <a:pt x="96901" y="976312"/>
                  <a:pt x="70443" y="875241"/>
                </a:cubicBezTo>
                <a:cubicBezTo>
                  <a:pt x="43985" y="774170"/>
                  <a:pt x="41868" y="817033"/>
                  <a:pt x="35518" y="741891"/>
                </a:cubicBezTo>
                <a:cubicBezTo>
                  <a:pt x="29168" y="666749"/>
                  <a:pt x="-3111" y="542395"/>
                  <a:pt x="32343" y="424391"/>
                </a:cubicBezTo>
                <a:cubicBezTo>
                  <a:pt x="67797" y="306387"/>
                  <a:pt x="205910" y="85195"/>
                  <a:pt x="235543" y="27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85FF61C9-C269-432A-AD74-7DA30B3B4C92}"/>
              </a:ext>
            </a:extLst>
          </p:cNvPr>
          <p:cNvSpPr/>
          <p:nvPr/>
        </p:nvSpPr>
        <p:spPr>
          <a:xfrm>
            <a:off x="6796943" y="3664900"/>
            <a:ext cx="891040" cy="1382562"/>
          </a:xfrm>
          <a:custGeom>
            <a:avLst/>
            <a:gdLst>
              <a:gd name="connsiteX0" fmla="*/ 880207 w 891040"/>
              <a:gd name="connsiteY0" fmla="*/ 8575 h 1382562"/>
              <a:gd name="connsiteX1" fmla="*/ 832582 w 891040"/>
              <a:gd name="connsiteY1" fmla="*/ 49850 h 1382562"/>
              <a:gd name="connsiteX2" fmla="*/ 102332 w 891040"/>
              <a:gd name="connsiteY2" fmla="*/ 656275 h 1382562"/>
              <a:gd name="connsiteX3" fmla="*/ 210282 w 891040"/>
              <a:gd name="connsiteY3" fmla="*/ 599125 h 1382562"/>
              <a:gd name="connsiteX4" fmla="*/ 73757 w 891040"/>
              <a:gd name="connsiteY4" fmla="*/ 742000 h 1382562"/>
              <a:gd name="connsiteX5" fmla="*/ 83282 w 891040"/>
              <a:gd name="connsiteY5" fmla="*/ 853125 h 1382562"/>
              <a:gd name="connsiteX6" fmla="*/ 273782 w 891040"/>
              <a:gd name="connsiteY6" fmla="*/ 1380175 h 1382562"/>
              <a:gd name="connsiteX7" fmla="*/ 146782 w 891040"/>
              <a:gd name="connsiteY7" fmla="*/ 1034100 h 1382562"/>
              <a:gd name="connsiteX8" fmla="*/ 732 w 891040"/>
              <a:gd name="connsiteY8" fmla="*/ 703900 h 1382562"/>
              <a:gd name="connsiteX9" fmla="*/ 89632 w 891040"/>
              <a:gd name="connsiteY9" fmla="*/ 805500 h 1382562"/>
              <a:gd name="connsiteX10" fmla="*/ 73757 w 891040"/>
              <a:gd name="connsiteY10" fmla="*/ 602300 h 1382562"/>
              <a:gd name="connsiteX11" fmla="*/ 880207 w 891040"/>
              <a:gd name="connsiteY11" fmla="*/ 8575 h 138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91040" h="1382562">
                <a:moveTo>
                  <a:pt x="880207" y="8575"/>
                </a:moveTo>
                <a:cubicBezTo>
                  <a:pt x="921217" y="-24763"/>
                  <a:pt x="832582" y="49850"/>
                  <a:pt x="832582" y="49850"/>
                </a:cubicBezTo>
                <a:lnTo>
                  <a:pt x="102332" y="656275"/>
                </a:lnTo>
                <a:cubicBezTo>
                  <a:pt x="-1385" y="747821"/>
                  <a:pt x="215045" y="584837"/>
                  <a:pt x="210282" y="599125"/>
                </a:cubicBezTo>
                <a:cubicBezTo>
                  <a:pt x="205519" y="613413"/>
                  <a:pt x="94924" y="699667"/>
                  <a:pt x="73757" y="742000"/>
                </a:cubicBezTo>
                <a:cubicBezTo>
                  <a:pt x="52590" y="784333"/>
                  <a:pt x="49945" y="746763"/>
                  <a:pt x="83282" y="853125"/>
                </a:cubicBezTo>
                <a:cubicBezTo>
                  <a:pt x="116619" y="959487"/>
                  <a:pt x="263199" y="1350013"/>
                  <a:pt x="273782" y="1380175"/>
                </a:cubicBezTo>
                <a:cubicBezTo>
                  <a:pt x="284365" y="1410338"/>
                  <a:pt x="192290" y="1146812"/>
                  <a:pt x="146782" y="1034100"/>
                </a:cubicBezTo>
                <a:cubicBezTo>
                  <a:pt x="101274" y="921388"/>
                  <a:pt x="10257" y="742000"/>
                  <a:pt x="732" y="703900"/>
                </a:cubicBezTo>
                <a:cubicBezTo>
                  <a:pt x="-8793" y="665800"/>
                  <a:pt x="77461" y="822433"/>
                  <a:pt x="89632" y="805500"/>
                </a:cubicBezTo>
                <a:cubicBezTo>
                  <a:pt x="101803" y="788567"/>
                  <a:pt x="-57476" y="737767"/>
                  <a:pt x="73757" y="602300"/>
                </a:cubicBezTo>
                <a:cubicBezTo>
                  <a:pt x="204990" y="466833"/>
                  <a:pt x="541011" y="229766"/>
                  <a:pt x="880207" y="8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FCE7CCA4-7503-4C71-B59B-62C1577E3FD6}"/>
              </a:ext>
            </a:extLst>
          </p:cNvPr>
          <p:cNvSpPr/>
          <p:nvPr/>
        </p:nvSpPr>
        <p:spPr>
          <a:xfrm>
            <a:off x="6980037" y="4527712"/>
            <a:ext cx="227496" cy="923230"/>
          </a:xfrm>
          <a:custGeom>
            <a:avLst/>
            <a:gdLst>
              <a:gd name="connsiteX0" fmla="*/ 17663 w 227496"/>
              <a:gd name="connsiteY0" fmla="*/ 41113 h 923230"/>
              <a:gd name="connsiteX1" fmla="*/ 20838 w 227496"/>
              <a:gd name="connsiteY1" fmla="*/ 126838 h 923230"/>
              <a:gd name="connsiteX2" fmla="*/ 220863 w 227496"/>
              <a:gd name="connsiteY2" fmla="*/ 895188 h 923230"/>
              <a:gd name="connsiteX3" fmla="*/ 170063 w 227496"/>
              <a:gd name="connsiteY3" fmla="*/ 723738 h 923230"/>
              <a:gd name="connsiteX4" fmla="*/ 74813 w 227496"/>
              <a:gd name="connsiteY4" fmla="*/ 415763 h 923230"/>
              <a:gd name="connsiteX5" fmla="*/ 122438 w 227496"/>
              <a:gd name="connsiteY5" fmla="*/ 545938 h 923230"/>
              <a:gd name="connsiteX6" fmla="*/ 17663 w 227496"/>
              <a:gd name="connsiteY6" fmla="*/ 41113 h 92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496" h="923230">
                <a:moveTo>
                  <a:pt x="17663" y="41113"/>
                </a:moveTo>
                <a:cubicBezTo>
                  <a:pt x="730" y="-28737"/>
                  <a:pt x="-13029" y="-15508"/>
                  <a:pt x="20838" y="126838"/>
                </a:cubicBezTo>
                <a:cubicBezTo>
                  <a:pt x="54705" y="269184"/>
                  <a:pt x="195992" y="795705"/>
                  <a:pt x="220863" y="895188"/>
                </a:cubicBezTo>
                <a:cubicBezTo>
                  <a:pt x="245734" y="994671"/>
                  <a:pt x="194405" y="803642"/>
                  <a:pt x="170063" y="723738"/>
                </a:cubicBezTo>
                <a:cubicBezTo>
                  <a:pt x="145721" y="643834"/>
                  <a:pt x="82750" y="445396"/>
                  <a:pt x="74813" y="415763"/>
                </a:cubicBezTo>
                <a:cubicBezTo>
                  <a:pt x="66876" y="386130"/>
                  <a:pt x="137255" y="611025"/>
                  <a:pt x="122438" y="545938"/>
                </a:cubicBezTo>
                <a:cubicBezTo>
                  <a:pt x="107621" y="480851"/>
                  <a:pt x="34596" y="110963"/>
                  <a:pt x="17663" y="41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89140364-7DA5-48DB-8400-B109A514114B}"/>
              </a:ext>
            </a:extLst>
          </p:cNvPr>
          <p:cNvSpPr/>
          <p:nvPr/>
        </p:nvSpPr>
        <p:spPr>
          <a:xfrm>
            <a:off x="6430238" y="4777430"/>
            <a:ext cx="345573" cy="249335"/>
          </a:xfrm>
          <a:custGeom>
            <a:avLst/>
            <a:gdLst>
              <a:gd name="connsiteX0" fmla="*/ 725 w 345573"/>
              <a:gd name="connsiteY0" fmla="*/ 945 h 249335"/>
              <a:gd name="connsiteX1" fmla="*/ 249962 w 345573"/>
              <a:gd name="connsiteY1" fmla="*/ 235895 h 249335"/>
              <a:gd name="connsiteX2" fmla="*/ 345212 w 345573"/>
              <a:gd name="connsiteY2" fmla="*/ 221608 h 249335"/>
              <a:gd name="connsiteX3" fmla="*/ 278537 w 345573"/>
              <a:gd name="connsiteY3" fmla="*/ 231133 h 249335"/>
              <a:gd name="connsiteX4" fmla="*/ 176937 w 345573"/>
              <a:gd name="connsiteY4" fmla="*/ 156520 h 249335"/>
              <a:gd name="connsiteX5" fmla="*/ 725 w 345573"/>
              <a:gd name="connsiteY5" fmla="*/ 945 h 249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573" h="249335">
                <a:moveTo>
                  <a:pt x="725" y="945"/>
                </a:moveTo>
                <a:cubicBezTo>
                  <a:pt x="12896" y="14174"/>
                  <a:pt x="192548" y="199118"/>
                  <a:pt x="249962" y="235895"/>
                </a:cubicBezTo>
                <a:cubicBezTo>
                  <a:pt x="307376" y="272672"/>
                  <a:pt x="340450" y="222402"/>
                  <a:pt x="345212" y="221608"/>
                </a:cubicBezTo>
                <a:cubicBezTo>
                  <a:pt x="349974" y="220814"/>
                  <a:pt x="306583" y="241981"/>
                  <a:pt x="278537" y="231133"/>
                </a:cubicBezTo>
                <a:cubicBezTo>
                  <a:pt x="250491" y="220285"/>
                  <a:pt x="220858" y="195943"/>
                  <a:pt x="176937" y="156520"/>
                </a:cubicBezTo>
                <a:cubicBezTo>
                  <a:pt x="133016" y="117097"/>
                  <a:pt x="-11446" y="-12284"/>
                  <a:pt x="725" y="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C558ECA6-206A-4535-88F7-8CEEE9889813}"/>
              </a:ext>
            </a:extLst>
          </p:cNvPr>
          <p:cNvSpPr/>
          <p:nvPr/>
        </p:nvSpPr>
        <p:spPr>
          <a:xfrm>
            <a:off x="6532429" y="4319101"/>
            <a:ext cx="181517" cy="621166"/>
          </a:xfrm>
          <a:custGeom>
            <a:avLst/>
            <a:gdLst>
              <a:gd name="connsiteX0" fmla="*/ 181109 w 181517"/>
              <a:gd name="connsiteY0" fmla="*/ 2074 h 621166"/>
              <a:gd name="connsiteX1" fmla="*/ 42996 w 181517"/>
              <a:gd name="connsiteY1" fmla="*/ 432287 h 621166"/>
              <a:gd name="connsiteX2" fmla="*/ 36646 w 181517"/>
              <a:gd name="connsiteY2" fmla="*/ 389424 h 621166"/>
              <a:gd name="connsiteX3" fmla="*/ 16009 w 181517"/>
              <a:gd name="connsiteY3" fmla="*/ 452924 h 621166"/>
              <a:gd name="connsiteX4" fmla="*/ 44584 w 181517"/>
              <a:gd name="connsiteY4" fmla="*/ 616437 h 621166"/>
              <a:gd name="connsiteX5" fmla="*/ 28709 w 181517"/>
              <a:gd name="connsiteY5" fmla="*/ 570399 h 621166"/>
              <a:gd name="connsiteX6" fmla="*/ 1721 w 181517"/>
              <a:gd name="connsiteY6" fmla="*/ 500549 h 621166"/>
              <a:gd name="connsiteX7" fmla="*/ 82684 w 181517"/>
              <a:gd name="connsiteY7" fmla="*/ 278299 h 621166"/>
              <a:gd name="connsiteX8" fmla="*/ 181109 w 181517"/>
              <a:gd name="connsiteY8" fmla="*/ 2074 h 621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517" h="621166">
                <a:moveTo>
                  <a:pt x="181109" y="2074"/>
                </a:moveTo>
                <a:cubicBezTo>
                  <a:pt x="174494" y="27739"/>
                  <a:pt x="67073" y="367729"/>
                  <a:pt x="42996" y="432287"/>
                </a:cubicBezTo>
                <a:cubicBezTo>
                  <a:pt x="18919" y="496845"/>
                  <a:pt x="41144" y="385985"/>
                  <a:pt x="36646" y="389424"/>
                </a:cubicBezTo>
                <a:cubicBezTo>
                  <a:pt x="32148" y="392863"/>
                  <a:pt x="14686" y="415089"/>
                  <a:pt x="16009" y="452924"/>
                </a:cubicBezTo>
                <a:cubicBezTo>
                  <a:pt x="17332" y="490759"/>
                  <a:pt x="42467" y="596858"/>
                  <a:pt x="44584" y="616437"/>
                </a:cubicBezTo>
                <a:cubicBezTo>
                  <a:pt x="46701" y="636016"/>
                  <a:pt x="35853" y="589714"/>
                  <a:pt x="28709" y="570399"/>
                </a:cubicBezTo>
                <a:cubicBezTo>
                  <a:pt x="21565" y="551084"/>
                  <a:pt x="-7275" y="549232"/>
                  <a:pt x="1721" y="500549"/>
                </a:cubicBezTo>
                <a:cubicBezTo>
                  <a:pt x="10717" y="451866"/>
                  <a:pt x="53051" y="360849"/>
                  <a:pt x="82684" y="278299"/>
                </a:cubicBezTo>
                <a:cubicBezTo>
                  <a:pt x="112317" y="195749"/>
                  <a:pt x="187724" y="-23591"/>
                  <a:pt x="181109" y="20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489E28CD-6CEC-4565-BD21-D5A658D74393}"/>
              </a:ext>
            </a:extLst>
          </p:cNvPr>
          <p:cNvSpPr/>
          <p:nvPr/>
        </p:nvSpPr>
        <p:spPr>
          <a:xfrm>
            <a:off x="6617613" y="4548048"/>
            <a:ext cx="202579" cy="436639"/>
          </a:xfrm>
          <a:custGeom>
            <a:avLst/>
            <a:gdLst>
              <a:gd name="connsiteX0" fmla="*/ 192762 w 202579"/>
              <a:gd name="connsiteY0" fmla="*/ 140 h 436639"/>
              <a:gd name="connsiteX1" fmla="*/ 16550 w 202579"/>
              <a:gd name="connsiteY1" fmla="*/ 227152 h 436639"/>
              <a:gd name="connsiteX2" fmla="*/ 11787 w 202579"/>
              <a:gd name="connsiteY2" fmla="*/ 304940 h 436639"/>
              <a:gd name="connsiteX3" fmla="*/ 54650 w 202579"/>
              <a:gd name="connsiteY3" fmla="*/ 387490 h 436639"/>
              <a:gd name="connsiteX4" fmla="*/ 114975 w 202579"/>
              <a:gd name="connsiteY4" fmla="*/ 420827 h 436639"/>
              <a:gd name="connsiteX5" fmla="*/ 202287 w 202579"/>
              <a:gd name="connsiteY5" fmla="*/ 435115 h 436639"/>
              <a:gd name="connsiteX6" fmla="*/ 83225 w 202579"/>
              <a:gd name="connsiteY6" fmla="*/ 385902 h 436639"/>
              <a:gd name="connsiteX7" fmla="*/ 26075 w 202579"/>
              <a:gd name="connsiteY7" fmla="*/ 265252 h 436639"/>
              <a:gd name="connsiteX8" fmla="*/ 53062 w 202579"/>
              <a:gd name="connsiteY8" fmla="*/ 193815 h 436639"/>
              <a:gd name="connsiteX9" fmla="*/ 192762 w 202579"/>
              <a:gd name="connsiteY9" fmla="*/ 140 h 436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2579" h="436639">
                <a:moveTo>
                  <a:pt x="192762" y="140"/>
                </a:moveTo>
                <a:cubicBezTo>
                  <a:pt x="186677" y="5696"/>
                  <a:pt x="46712" y="176352"/>
                  <a:pt x="16550" y="227152"/>
                </a:cubicBezTo>
                <a:cubicBezTo>
                  <a:pt x="-13612" y="277952"/>
                  <a:pt x="5437" y="278217"/>
                  <a:pt x="11787" y="304940"/>
                </a:cubicBezTo>
                <a:cubicBezTo>
                  <a:pt x="18137" y="331663"/>
                  <a:pt x="37452" y="368176"/>
                  <a:pt x="54650" y="387490"/>
                </a:cubicBezTo>
                <a:cubicBezTo>
                  <a:pt x="71848" y="406805"/>
                  <a:pt x="90369" y="412890"/>
                  <a:pt x="114975" y="420827"/>
                </a:cubicBezTo>
                <a:cubicBezTo>
                  <a:pt x="139581" y="428764"/>
                  <a:pt x="207579" y="440936"/>
                  <a:pt x="202287" y="435115"/>
                </a:cubicBezTo>
                <a:cubicBezTo>
                  <a:pt x="196995" y="429294"/>
                  <a:pt x="112594" y="414212"/>
                  <a:pt x="83225" y="385902"/>
                </a:cubicBezTo>
                <a:cubicBezTo>
                  <a:pt x="53856" y="357592"/>
                  <a:pt x="31102" y="297266"/>
                  <a:pt x="26075" y="265252"/>
                </a:cubicBezTo>
                <a:cubicBezTo>
                  <a:pt x="21048" y="233238"/>
                  <a:pt x="28456" y="232709"/>
                  <a:pt x="53062" y="193815"/>
                </a:cubicBezTo>
                <a:cubicBezTo>
                  <a:pt x="77668" y="154921"/>
                  <a:pt x="198847" y="-5416"/>
                  <a:pt x="192762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041DE37F-E34D-4908-A85F-394358D20D10}"/>
              </a:ext>
            </a:extLst>
          </p:cNvPr>
          <p:cNvSpPr/>
          <p:nvPr/>
        </p:nvSpPr>
        <p:spPr>
          <a:xfrm>
            <a:off x="6678053" y="4586949"/>
            <a:ext cx="156280" cy="385122"/>
          </a:xfrm>
          <a:custGeom>
            <a:avLst/>
            <a:gdLst>
              <a:gd name="connsiteX0" fmla="*/ 156135 w 156280"/>
              <a:gd name="connsiteY0" fmla="*/ 926 h 385122"/>
              <a:gd name="connsiteX1" fmla="*/ 45010 w 156280"/>
              <a:gd name="connsiteY1" fmla="*/ 159676 h 385122"/>
              <a:gd name="connsiteX2" fmla="*/ 13260 w 156280"/>
              <a:gd name="connsiteY2" fmla="*/ 264451 h 385122"/>
              <a:gd name="connsiteX3" fmla="*/ 32310 w 156280"/>
              <a:gd name="connsiteY3" fmla="*/ 327951 h 385122"/>
              <a:gd name="connsiteX4" fmla="*/ 68822 w 156280"/>
              <a:gd name="connsiteY4" fmla="*/ 385101 h 385122"/>
              <a:gd name="connsiteX5" fmla="*/ 37072 w 156280"/>
              <a:gd name="connsiteY5" fmla="*/ 321601 h 385122"/>
              <a:gd name="connsiteX6" fmla="*/ 560 w 156280"/>
              <a:gd name="connsiteY6" fmla="*/ 202539 h 385122"/>
              <a:gd name="connsiteX7" fmla="*/ 67235 w 156280"/>
              <a:gd name="connsiteY7" fmla="*/ 99351 h 385122"/>
              <a:gd name="connsiteX8" fmla="*/ 156135 w 156280"/>
              <a:gd name="connsiteY8" fmla="*/ 926 h 38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280" h="385122">
                <a:moveTo>
                  <a:pt x="156135" y="926"/>
                </a:moveTo>
                <a:cubicBezTo>
                  <a:pt x="152431" y="10980"/>
                  <a:pt x="68822" y="115755"/>
                  <a:pt x="45010" y="159676"/>
                </a:cubicBezTo>
                <a:cubicBezTo>
                  <a:pt x="21198" y="203597"/>
                  <a:pt x="15377" y="236405"/>
                  <a:pt x="13260" y="264451"/>
                </a:cubicBezTo>
                <a:cubicBezTo>
                  <a:pt x="11143" y="292497"/>
                  <a:pt x="23050" y="307843"/>
                  <a:pt x="32310" y="327951"/>
                </a:cubicBezTo>
                <a:cubicBezTo>
                  <a:pt x="41570" y="348059"/>
                  <a:pt x="68028" y="386159"/>
                  <a:pt x="68822" y="385101"/>
                </a:cubicBezTo>
                <a:cubicBezTo>
                  <a:pt x="69616" y="384043"/>
                  <a:pt x="48449" y="352028"/>
                  <a:pt x="37072" y="321601"/>
                </a:cubicBezTo>
                <a:cubicBezTo>
                  <a:pt x="25695" y="291174"/>
                  <a:pt x="-4467" y="239581"/>
                  <a:pt x="560" y="202539"/>
                </a:cubicBezTo>
                <a:cubicBezTo>
                  <a:pt x="5587" y="165497"/>
                  <a:pt x="42893" y="133482"/>
                  <a:pt x="67235" y="99351"/>
                </a:cubicBezTo>
                <a:cubicBezTo>
                  <a:pt x="91577" y="65220"/>
                  <a:pt x="159839" y="-9128"/>
                  <a:pt x="156135" y="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442F1B1B-F7B4-4F64-B145-4BBA33909EFF}"/>
              </a:ext>
            </a:extLst>
          </p:cNvPr>
          <p:cNvSpPr/>
          <p:nvPr/>
        </p:nvSpPr>
        <p:spPr>
          <a:xfrm>
            <a:off x="6801748" y="4576444"/>
            <a:ext cx="143574" cy="257494"/>
          </a:xfrm>
          <a:custGeom>
            <a:avLst/>
            <a:gdLst>
              <a:gd name="connsiteX0" fmla="*/ 690 w 143574"/>
              <a:gd name="connsiteY0" fmla="*/ 319 h 257494"/>
              <a:gd name="connsiteX1" fmla="*/ 114990 w 143574"/>
              <a:gd name="connsiteY1" fmla="*/ 203519 h 257494"/>
              <a:gd name="connsiteX2" fmla="*/ 143565 w 143574"/>
              <a:gd name="connsiteY2" fmla="*/ 257494 h 257494"/>
              <a:gd name="connsiteX3" fmla="*/ 113402 w 143574"/>
              <a:gd name="connsiteY3" fmla="*/ 203519 h 257494"/>
              <a:gd name="connsiteX4" fmla="*/ 68952 w 143574"/>
              <a:gd name="connsiteY4" fmla="*/ 157481 h 257494"/>
              <a:gd name="connsiteX5" fmla="*/ 690 w 143574"/>
              <a:gd name="connsiteY5" fmla="*/ 319 h 25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574" h="257494">
                <a:moveTo>
                  <a:pt x="690" y="319"/>
                </a:moveTo>
                <a:cubicBezTo>
                  <a:pt x="8363" y="7992"/>
                  <a:pt x="91178" y="160657"/>
                  <a:pt x="114990" y="203519"/>
                </a:cubicBezTo>
                <a:cubicBezTo>
                  <a:pt x="138803" y="246382"/>
                  <a:pt x="143830" y="257494"/>
                  <a:pt x="143565" y="257494"/>
                </a:cubicBezTo>
                <a:cubicBezTo>
                  <a:pt x="143300" y="257494"/>
                  <a:pt x="125838" y="220188"/>
                  <a:pt x="113402" y="203519"/>
                </a:cubicBezTo>
                <a:cubicBezTo>
                  <a:pt x="100967" y="186850"/>
                  <a:pt x="86414" y="189760"/>
                  <a:pt x="68952" y="157481"/>
                </a:cubicBezTo>
                <a:cubicBezTo>
                  <a:pt x="51490" y="125202"/>
                  <a:pt x="-6983" y="-7354"/>
                  <a:pt x="690" y="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5E264F91-B463-49DC-9190-08FFE8FFD07D}"/>
              </a:ext>
            </a:extLst>
          </p:cNvPr>
          <p:cNvSpPr/>
          <p:nvPr/>
        </p:nvSpPr>
        <p:spPr>
          <a:xfrm>
            <a:off x="6761140" y="4568330"/>
            <a:ext cx="189532" cy="441918"/>
          </a:xfrm>
          <a:custGeom>
            <a:avLst/>
            <a:gdLst>
              <a:gd name="connsiteX0" fmla="*/ 66698 w 189532"/>
              <a:gd name="connsiteY0" fmla="*/ 495 h 441918"/>
              <a:gd name="connsiteX1" fmla="*/ 176235 w 189532"/>
              <a:gd name="connsiteY1" fmla="*/ 197345 h 441918"/>
              <a:gd name="connsiteX2" fmla="*/ 182585 w 189532"/>
              <a:gd name="connsiteY2" fmla="*/ 270370 h 441918"/>
              <a:gd name="connsiteX3" fmla="*/ 188935 w 189532"/>
              <a:gd name="connsiteY3" fmla="*/ 316408 h 441918"/>
              <a:gd name="connsiteX4" fmla="*/ 166710 w 189532"/>
              <a:gd name="connsiteY4" fmla="*/ 354508 h 441918"/>
              <a:gd name="connsiteX5" fmla="*/ 88923 w 189532"/>
              <a:gd name="connsiteY5" fmla="*/ 416420 h 441918"/>
              <a:gd name="connsiteX6" fmla="*/ 23 w 189532"/>
              <a:gd name="connsiteY6" fmla="*/ 441820 h 441918"/>
              <a:gd name="connsiteX7" fmla="*/ 80985 w 189532"/>
              <a:gd name="connsiteY7" fmla="*/ 408483 h 441918"/>
              <a:gd name="connsiteX8" fmla="*/ 166710 w 189532"/>
              <a:gd name="connsiteY8" fmla="*/ 333870 h 441918"/>
              <a:gd name="connsiteX9" fmla="*/ 176235 w 189532"/>
              <a:gd name="connsiteY9" fmla="*/ 262433 h 441918"/>
              <a:gd name="connsiteX10" fmla="*/ 141310 w 189532"/>
              <a:gd name="connsiteY10" fmla="*/ 144958 h 441918"/>
              <a:gd name="connsiteX11" fmla="*/ 66698 w 189532"/>
              <a:gd name="connsiteY11" fmla="*/ 495 h 441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9532" h="441918">
                <a:moveTo>
                  <a:pt x="66698" y="495"/>
                </a:moveTo>
                <a:cubicBezTo>
                  <a:pt x="72519" y="9226"/>
                  <a:pt x="156921" y="152366"/>
                  <a:pt x="176235" y="197345"/>
                </a:cubicBezTo>
                <a:cubicBezTo>
                  <a:pt x="195549" y="242324"/>
                  <a:pt x="180468" y="250526"/>
                  <a:pt x="182585" y="270370"/>
                </a:cubicBezTo>
                <a:cubicBezTo>
                  <a:pt x="184702" y="290214"/>
                  <a:pt x="191581" y="302385"/>
                  <a:pt x="188935" y="316408"/>
                </a:cubicBezTo>
                <a:cubicBezTo>
                  <a:pt x="186289" y="330431"/>
                  <a:pt x="183379" y="337839"/>
                  <a:pt x="166710" y="354508"/>
                </a:cubicBezTo>
                <a:cubicBezTo>
                  <a:pt x="150041" y="371177"/>
                  <a:pt x="116704" y="401868"/>
                  <a:pt x="88923" y="416420"/>
                </a:cubicBezTo>
                <a:cubicBezTo>
                  <a:pt x="61142" y="430972"/>
                  <a:pt x="1346" y="443143"/>
                  <a:pt x="23" y="441820"/>
                </a:cubicBezTo>
                <a:cubicBezTo>
                  <a:pt x="-1300" y="440497"/>
                  <a:pt x="53204" y="426475"/>
                  <a:pt x="80985" y="408483"/>
                </a:cubicBezTo>
                <a:cubicBezTo>
                  <a:pt x="108766" y="390491"/>
                  <a:pt x="150835" y="358212"/>
                  <a:pt x="166710" y="333870"/>
                </a:cubicBezTo>
                <a:cubicBezTo>
                  <a:pt x="182585" y="309528"/>
                  <a:pt x="180468" y="293918"/>
                  <a:pt x="176235" y="262433"/>
                </a:cubicBezTo>
                <a:cubicBezTo>
                  <a:pt x="172002" y="230948"/>
                  <a:pt x="161683" y="189143"/>
                  <a:pt x="141310" y="144958"/>
                </a:cubicBezTo>
                <a:cubicBezTo>
                  <a:pt x="120937" y="100773"/>
                  <a:pt x="60877" y="-8236"/>
                  <a:pt x="66698" y="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32050364-1CD6-4A39-8326-D873FDA62D80}"/>
              </a:ext>
            </a:extLst>
          </p:cNvPr>
          <p:cNvSpPr/>
          <p:nvPr/>
        </p:nvSpPr>
        <p:spPr>
          <a:xfrm>
            <a:off x="6525020" y="5027463"/>
            <a:ext cx="224451" cy="633526"/>
          </a:xfrm>
          <a:custGeom>
            <a:avLst/>
            <a:gdLst>
              <a:gd name="connsiteX0" fmla="*/ 202805 w 224451"/>
              <a:gd name="connsiteY0" fmla="*/ 150 h 633526"/>
              <a:gd name="connsiteX1" fmla="*/ 202805 w 224451"/>
              <a:gd name="connsiteY1" fmla="*/ 82700 h 633526"/>
              <a:gd name="connsiteX2" fmla="*/ 172643 w 224451"/>
              <a:gd name="connsiteY2" fmla="*/ 112862 h 633526"/>
              <a:gd name="connsiteX3" fmla="*/ 71043 w 224451"/>
              <a:gd name="connsiteY3" fmla="*/ 282725 h 633526"/>
              <a:gd name="connsiteX4" fmla="*/ 86918 w 224451"/>
              <a:gd name="connsiteY4" fmla="*/ 243037 h 633526"/>
              <a:gd name="connsiteX5" fmla="*/ 29768 w 224451"/>
              <a:gd name="connsiteY5" fmla="*/ 393850 h 633526"/>
              <a:gd name="connsiteX6" fmla="*/ 25005 w 224451"/>
              <a:gd name="connsiteY6" fmla="*/ 401787 h 633526"/>
              <a:gd name="connsiteX7" fmla="*/ 83743 w 224451"/>
              <a:gd name="connsiteY7" fmla="*/ 451000 h 633526"/>
              <a:gd name="connsiteX8" fmla="*/ 12305 w 224451"/>
              <a:gd name="connsiteY8" fmla="*/ 477987 h 633526"/>
              <a:gd name="connsiteX9" fmla="*/ 80568 w 224451"/>
              <a:gd name="connsiteY9" fmla="*/ 530375 h 633526"/>
              <a:gd name="connsiteX10" fmla="*/ 5955 w 224451"/>
              <a:gd name="connsiteY10" fmla="*/ 531962 h 633526"/>
              <a:gd name="connsiteX11" fmla="*/ 93268 w 224451"/>
              <a:gd name="connsiteY11" fmla="*/ 566887 h 633526"/>
              <a:gd name="connsiteX12" fmla="*/ 1193 w 224451"/>
              <a:gd name="connsiteY12" fmla="*/ 565300 h 633526"/>
              <a:gd name="connsiteX13" fmla="*/ 40880 w 224451"/>
              <a:gd name="connsiteY13" fmla="*/ 601812 h 633526"/>
              <a:gd name="connsiteX14" fmla="*/ 40880 w 224451"/>
              <a:gd name="connsiteY14" fmla="*/ 630387 h 633526"/>
              <a:gd name="connsiteX15" fmla="*/ 64693 w 224451"/>
              <a:gd name="connsiteY15" fmla="*/ 524025 h 633526"/>
              <a:gd name="connsiteX16" fmla="*/ 78980 w 224451"/>
              <a:gd name="connsiteY16" fmla="*/ 368450 h 633526"/>
              <a:gd name="connsiteX17" fmla="*/ 112318 w 224451"/>
              <a:gd name="connsiteY17" fmla="*/ 171600 h 633526"/>
              <a:gd name="connsiteX18" fmla="*/ 218680 w 224451"/>
              <a:gd name="connsiteY18" fmla="*/ 65237 h 633526"/>
              <a:gd name="connsiteX19" fmla="*/ 202805 w 224451"/>
              <a:gd name="connsiteY19" fmla="*/ 150 h 633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24451" h="633526">
                <a:moveTo>
                  <a:pt x="202805" y="150"/>
                </a:moveTo>
                <a:cubicBezTo>
                  <a:pt x="200159" y="3060"/>
                  <a:pt x="207832" y="63915"/>
                  <a:pt x="202805" y="82700"/>
                </a:cubicBezTo>
                <a:cubicBezTo>
                  <a:pt x="197778" y="101485"/>
                  <a:pt x="194603" y="79525"/>
                  <a:pt x="172643" y="112862"/>
                </a:cubicBezTo>
                <a:cubicBezTo>
                  <a:pt x="150683" y="146199"/>
                  <a:pt x="85330" y="261029"/>
                  <a:pt x="71043" y="282725"/>
                </a:cubicBezTo>
                <a:cubicBezTo>
                  <a:pt x="56755" y="304421"/>
                  <a:pt x="93797" y="224516"/>
                  <a:pt x="86918" y="243037"/>
                </a:cubicBezTo>
                <a:cubicBezTo>
                  <a:pt x="80039" y="261558"/>
                  <a:pt x="29768" y="393850"/>
                  <a:pt x="29768" y="393850"/>
                </a:cubicBezTo>
                <a:cubicBezTo>
                  <a:pt x="19449" y="420308"/>
                  <a:pt x="16009" y="392262"/>
                  <a:pt x="25005" y="401787"/>
                </a:cubicBezTo>
                <a:cubicBezTo>
                  <a:pt x="34001" y="411312"/>
                  <a:pt x="85860" y="438300"/>
                  <a:pt x="83743" y="451000"/>
                </a:cubicBezTo>
                <a:cubicBezTo>
                  <a:pt x="81626" y="463700"/>
                  <a:pt x="12834" y="464758"/>
                  <a:pt x="12305" y="477987"/>
                </a:cubicBezTo>
                <a:cubicBezTo>
                  <a:pt x="11776" y="491216"/>
                  <a:pt x="81626" y="521379"/>
                  <a:pt x="80568" y="530375"/>
                </a:cubicBezTo>
                <a:cubicBezTo>
                  <a:pt x="79510" y="539371"/>
                  <a:pt x="3838" y="525877"/>
                  <a:pt x="5955" y="531962"/>
                </a:cubicBezTo>
                <a:cubicBezTo>
                  <a:pt x="8072" y="538047"/>
                  <a:pt x="94062" y="561331"/>
                  <a:pt x="93268" y="566887"/>
                </a:cubicBezTo>
                <a:cubicBezTo>
                  <a:pt x="92474" y="572443"/>
                  <a:pt x="9924" y="559479"/>
                  <a:pt x="1193" y="565300"/>
                </a:cubicBezTo>
                <a:cubicBezTo>
                  <a:pt x="-7538" y="571121"/>
                  <a:pt x="34266" y="590964"/>
                  <a:pt x="40880" y="601812"/>
                </a:cubicBezTo>
                <a:cubicBezTo>
                  <a:pt x="47494" y="612660"/>
                  <a:pt x="36911" y="643352"/>
                  <a:pt x="40880" y="630387"/>
                </a:cubicBezTo>
                <a:cubicBezTo>
                  <a:pt x="44849" y="617423"/>
                  <a:pt x="58343" y="567681"/>
                  <a:pt x="64693" y="524025"/>
                </a:cubicBezTo>
                <a:cubicBezTo>
                  <a:pt x="71043" y="480369"/>
                  <a:pt x="71042" y="427188"/>
                  <a:pt x="78980" y="368450"/>
                </a:cubicBezTo>
                <a:cubicBezTo>
                  <a:pt x="86917" y="309713"/>
                  <a:pt x="89035" y="222136"/>
                  <a:pt x="112318" y="171600"/>
                </a:cubicBezTo>
                <a:cubicBezTo>
                  <a:pt x="135601" y="121065"/>
                  <a:pt x="200159" y="93283"/>
                  <a:pt x="218680" y="65237"/>
                </a:cubicBezTo>
                <a:cubicBezTo>
                  <a:pt x="237201" y="37191"/>
                  <a:pt x="205451" y="-2760"/>
                  <a:pt x="202805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D6042112-B5D9-48C4-8C83-99FE40D5301E}"/>
              </a:ext>
            </a:extLst>
          </p:cNvPr>
          <p:cNvSpPr/>
          <p:nvPr/>
        </p:nvSpPr>
        <p:spPr>
          <a:xfrm>
            <a:off x="6748418" y="5018053"/>
            <a:ext cx="338611" cy="823053"/>
          </a:xfrm>
          <a:custGeom>
            <a:avLst/>
            <a:gdLst>
              <a:gd name="connsiteX0" fmla="*/ 45 w 338611"/>
              <a:gd name="connsiteY0" fmla="*/ 35 h 823053"/>
              <a:gd name="connsiteX1" fmla="*/ 154032 w 338611"/>
              <a:gd name="connsiteY1" fmla="*/ 176247 h 823053"/>
              <a:gd name="connsiteX2" fmla="*/ 119107 w 338611"/>
              <a:gd name="connsiteY2" fmla="*/ 200060 h 823053"/>
              <a:gd name="connsiteX3" fmla="*/ 214357 w 338611"/>
              <a:gd name="connsiteY3" fmla="*/ 239747 h 823053"/>
              <a:gd name="connsiteX4" fmla="*/ 168320 w 338611"/>
              <a:gd name="connsiteY4" fmla="*/ 292135 h 823053"/>
              <a:gd name="connsiteX5" fmla="*/ 208007 w 338611"/>
              <a:gd name="connsiteY5" fmla="*/ 322297 h 823053"/>
              <a:gd name="connsiteX6" fmla="*/ 187370 w 338611"/>
              <a:gd name="connsiteY6" fmla="*/ 344522 h 823053"/>
              <a:gd name="connsiteX7" fmla="*/ 242932 w 338611"/>
              <a:gd name="connsiteY7" fmla="*/ 419135 h 823053"/>
              <a:gd name="connsiteX8" fmla="*/ 201657 w 338611"/>
              <a:gd name="connsiteY8" fmla="*/ 452472 h 823053"/>
              <a:gd name="connsiteX9" fmla="*/ 250870 w 338611"/>
              <a:gd name="connsiteY9" fmla="*/ 515972 h 823053"/>
              <a:gd name="connsiteX10" fmla="*/ 293732 w 338611"/>
              <a:gd name="connsiteY10" fmla="*/ 592172 h 823053"/>
              <a:gd name="connsiteX11" fmla="*/ 287382 w 338611"/>
              <a:gd name="connsiteY11" fmla="*/ 595347 h 823053"/>
              <a:gd name="connsiteX12" fmla="*/ 322307 w 338611"/>
              <a:gd name="connsiteY12" fmla="*/ 696947 h 823053"/>
              <a:gd name="connsiteX13" fmla="*/ 287382 w 338611"/>
              <a:gd name="connsiteY13" fmla="*/ 663610 h 823053"/>
              <a:gd name="connsiteX14" fmla="*/ 336595 w 338611"/>
              <a:gd name="connsiteY14" fmla="*/ 754097 h 823053"/>
              <a:gd name="connsiteX15" fmla="*/ 308020 w 338611"/>
              <a:gd name="connsiteY15" fmla="*/ 812835 h 823053"/>
              <a:gd name="connsiteX16" fmla="*/ 225470 w 338611"/>
              <a:gd name="connsiteY16" fmla="*/ 819185 h 823053"/>
              <a:gd name="connsiteX17" fmla="*/ 215945 w 338611"/>
              <a:gd name="connsiteY17" fmla="*/ 814422 h 823053"/>
              <a:gd name="connsiteX18" fmla="*/ 327070 w 338611"/>
              <a:gd name="connsiteY18" fmla="*/ 817597 h 823053"/>
              <a:gd name="connsiteX19" fmla="*/ 327070 w 338611"/>
              <a:gd name="connsiteY19" fmla="*/ 730285 h 823053"/>
              <a:gd name="connsiteX20" fmla="*/ 255632 w 338611"/>
              <a:gd name="connsiteY20" fmla="*/ 401672 h 823053"/>
              <a:gd name="connsiteX21" fmla="*/ 223882 w 338611"/>
              <a:gd name="connsiteY21" fmla="*/ 277847 h 823053"/>
              <a:gd name="connsiteX22" fmla="*/ 171495 w 338611"/>
              <a:gd name="connsiteY22" fmla="*/ 192122 h 823053"/>
              <a:gd name="connsiteX23" fmla="*/ 45 w 338611"/>
              <a:gd name="connsiteY23" fmla="*/ 35 h 82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38611" h="823053">
                <a:moveTo>
                  <a:pt x="45" y="35"/>
                </a:moveTo>
                <a:cubicBezTo>
                  <a:pt x="-2865" y="-2611"/>
                  <a:pt x="134188" y="142910"/>
                  <a:pt x="154032" y="176247"/>
                </a:cubicBezTo>
                <a:cubicBezTo>
                  <a:pt x="173876" y="209584"/>
                  <a:pt x="109053" y="189477"/>
                  <a:pt x="119107" y="200060"/>
                </a:cubicBezTo>
                <a:cubicBezTo>
                  <a:pt x="129161" y="210643"/>
                  <a:pt x="206155" y="224401"/>
                  <a:pt x="214357" y="239747"/>
                </a:cubicBezTo>
                <a:cubicBezTo>
                  <a:pt x="222559" y="255093"/>
                  <a:pt x="169378" y="278377"/>
                  <a:pt x="168320" y="292135"/>
                </a:cubicBezTo>
                <a:cubicBezTo>
                  <a:pt x="167262" y="305893"/>
                  <a:pt x="204832" y="313566"/>
                  <a:pt x="208007" y="322297"/>
                </a:cubicBezTo>
                <a:cubicBezTo>
                  <a:pt x="211182" y="331028"/>
                  <a:pt x="181549" y="328382"/>
                  <a:pt x="187370" y="344522"/>
                </a:cubicBezTo>
                <a:cubicBezTo>
                  <a:pt x="193191" y="360662"/>
                  <a:pt x="240551" y="401143"/>
                  <a:pt x="242932" y="419135"/>
                </a:cubicBezTo>
                <a:cubicBezTo>
                  <a:pt x="245313" y="437127"/>
                  <a:pt x="200334" y="436333"/>
                  <a:pt x="201657" y="452472"/>
                </a:cubicBezTo>
                <a:cubicBezTo>
                  <a:pt x="202980" y="468611"/>
                  <a:pt x="235524" y="492689"/>
                  <a:pt x="250870" y="515972"/>
                </a:cubicBezTo>
                <a:cubicBezTo>
                  <a:pt x="266216" y="539255"/>
                  <a:pt x="287647" y="578943"/>
                  <a:pt x="293732" y="592172"/>
                </a:cubicBezTo>
                <a:cubicBezTo>
                  <a:pt x="299817" y="605401"/>
                  <a:pt x="282619" y="577884"/>
                  <a:pt x="287382" y="595347"/>
                </a:cubicBezTo>
                <a:cubicBezTo>
                  <a:pt x="292145" y="612810"/>
                  <a:pt x="322307" y="685570"/>
                  <a:pt x="322307" y="696947"/>
                </a:cubicBezTo>
                <a:cubicBezTo>
                  <a:pt x="322307" y="708324"/>
                  <a:pt x="285001" y="654085"/>
                  <a:pt x="287382" y="663610"/>
                </a:cubicBezTo>
                <a:cubicBezTo>
                  <a:pt x="289763" y="673135"/>
                  <a:pt x="333155" y="729226"/>
                  <a:pt x="336595" y="754097"/>
                </a:cubicBezTo>
                <a:cubicBezTo>
                  <a:pt x="340035" y="778968"/>
                  <a:pt x="326541" y="801987"/>
                  <a:pt x="308020" y="812835"/>
                </a:cubicBezTo>
                <a:cubicBezTo>
                  <a:pt x="289499" y="823683"/>
                  <a:pt x="240816" y="818921"/>
                  <a:pt x="225470" y="819185"/>
                </a:cubicBezTo>
                <a:cubicBezTo>
                  <a:pt x="210124" y="819449"/>
                  <a:pt x="199012" y="814687"/>
                  <a:pt x="215945" y="814422"/>
                </a:cubicBezTo>
                <a:cubicBezTo>
                  <a:pt x="232878" y="814157"/>
                  <a:pt x="308549" y="831620"/>
                  <a:pt x="327070" y="817597"/>
                </a:cubicBezTo>
                <a:cubicBezTo>
                  <a:pt x="345591" y="803574"/>
                  <a:pt x="338976" y="799606"/>
                  <a:pt x="327070" y="730285"/>
                </a:cubicBezTo>
                <a:cubicBezTo>
                  <a:pt x="315164" y="660964"/>
                  <a:pt x="272830" y="477078"/>
                  <a:pt x="255632" y="401672"/>
                </a:cubicBezTo>
                <a:cubicBezTo>
                  <a:pt x="238434" y="326266"/>
                  <a:pt x="237905" y="312772"/>
                  <a:pt x="223882" y="277847"/>
                </a:cubicBezTo>
                <a:cubicBezTo>
                  <a:pt x="209859" y="242922"/>
                  <a:pt x="209066" y="236043"/>
                  <a:pt x="171495" y="192122"/>
                </a:cubicBezTo>
                <a:cubicBezTo>
                  <a:pt x="133924" y="148201"/>
                  <a:pt x="2955" y="2681"/>
                  <a:pt x="45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08829A45-D50A-407B-880E-1F6C0355E408}"/>
              </a:ext>
            </a:extLst>
          </p:cNvPr>
          <p:cNvSpPr/>
          <p:nvPr/>
        </p:nvSpPr>
        <p:spPr>
          <a:xfrm>
            <a:off x="6747599" y="5015863"/>
            <a:ext cx="197996" cy="231869"/>
          </a:xfrm>
          <a:custGeom>
            <a:avLst/>
            <a:gdLst>
              <a:gd name="connsiteX0" fmla="*/ 864 w 197996"/>
              <a:gd name="connsiteY0" fmla="*/ 2225 h 231869"/>
              <a:gd name="connsiteX1" fmla="*/ 172314 w 197996"/>
              <a:gd name="connsiteY1" fmla="*/ 187962 h 231869"/>
              <a:gd name="connsiteX2" fmla="*/ 194539 w 197996"/>
              <a:gd name="connsiteY2" fmla="*/ 230825 h 231869"/>
              <a:gd name="connsiteX3" fmla="*/ 145326 w 197996"/>
              <a:gd name="connsiteY3" fmla="*/ 160975 h 231869"/>
              <a:gd name="connsiteX4" fmla="*/ 107226 w 197996"/>
              <a:gd name="connsiteY4" fmla="*/ 89537 h 231869"/>
              <a:gd name="connsiteX5" fmla="*/ 864 w 197996"/>
              <a:gd name="connsiteY5" fmla="*/ 2225 h 231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996" h="231869">
                <a:moveTo>
                  <a:pt x="864" y="2225"/>
                </a:moveTo>
                <a:cubicBezTo>
                  <a:pt x="11712" y="18629"/>
                  <a:pt x="140035" y="149862"/>
                  <a:pt x="172314" y="187962"/>
                </a:cubicBezTo>
                <a:cubicBezTo>
                  <a:pt x="204593" y="226062"/>
                  <a:pt x="199037" y="235323"/>
                  <a:pt x="194539" y="230825"/>
                </a:cubicBezTo>
                <a:cubicBezTo>
                  <a:pt x="190041" y="226327"/>
                  <a:pt x="159878" y="184523"/>
                  <a:pt x="145326" y="160975"/>
                </a:cubicBezTo>
                <a:cubicBezTo>
                  <a:pt x="130774" y="137427"/>
                  <a:pt x="129980" y="114408"/>
                  <a:pt x="107226" y="89537"/>
                </a:cubicBezTo>
                <a:cubicBezTo>
                  <a:pt x="84472" y="64666"/>
                  <a:pt x="-9984" y="-14179"/>
                  <a:pt x="864" y="2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002E8825-DAEE-48CD-B362-081E04B8F3A7}"/>
              </a:ext>
            </a:extLst>
          </p:cNvPr>
          <p:cNvSpPr/>
          <p:nvPr/>
        </p:nvSpPr>
        <p:spPr>
          <a:xfrm>
            <a:off x="6783133" y="5062038"/>
            <a:ext cx="196012" cy="774536"/>
          </a:xfrm>
          <a:custGeom>
            <a:avLst/>
            <a:gdLst>
              <a:gd name="connsiteX0" fmla="*/ 255 w 196012"/>
              <a:gd name="connsiteY0" fmla="*/ 500 h 774536"/>
              <a:gd name="connsiteX1" fmla="*/ 46292 w 196012"/>
              <a:gd name="connsiteY1" fmla="*/ 159250 h 774536"/>
              <a:gd name="connsiteX2" fmla="*/ 127255 w 196012"/>
              <a:gd name="connsiteY2" fmla="*/ 210050 h 774536"/>
              <a:gd name="connsiteX3" fmla="*/ 74867 w 196012"/>
              <a:gd name="connsiteY3" fmla="*/ 238625 h 774536"/>
              <a:gd name="connsiteX4" fmla="*/ 138367 w 196012"/>
              <a:gd name="connsiteY4" fmla="*/ 300537 h 774536"/>
              <a:gd name="connsiteX5" fmla="*/ 108205 w 196012"/>
              <a:gd name="connsiteY5" fmla="*/ 321175 h 774536"/>
              <a:gd name="connsiteX6" fmla="*/ 157417 w 196012"/>
              <a:gd name="connsiteY6" fmla="*/ 330700 h 774536"/>
              <a:gd name="connsiteX7" fmla="*/ 108205 w 196012"/>
              <a:gd name="connsiteY7" fmla="*/ 410075 h 774536"/>
              <a:gd name="connsiteX8" fmla="*/ 187580 w 196012"/>
              <a:gd name="connsiteY8" fmla="*/ 475162 h 774536"/>
              <a:gd name="connsiteX9" fmla="*/ 154242 w 196012"/>
              <a:gd name="connsiteY9" fmla="*/ 484687 h 774536"/>
              <a:gd name="connsiteX10" fmla="*/ 187580 w 196012"/>
              <a:gd name="connsiteY10" fmla="*/ 535487 h 774536"/>
              <a:gd name="connsiteX11" fmla="*/ 154242 w 196012"/>
              <a:gd name="connsiteY11" fmla="*/ 554537 h 774536"/>
              <a:gd name="connsiteX12" fmla="*/ 139955 w 196012"/>
              <a:gd name="connsiteY12" fmla="*/ 624387 h 774536"/>
              <a:gd name="connsiteX13" fmla="*/ 176467 w 196012"/>
              <a:gd name="connsiteY13" fmla="*/ 719637 h 774536"/>
              <a:gd name="connsiteX14" fmla="*/ 130430 w 196012"/>
              <a:gd name="connsiteY14" fmla="*/ 683125 h 774536"/>
              <a:gd name="connsiteX15" fmla="*/ 192342 w 196012"/>
              <a:gd name="connsiteY15" fmla="*/ 770437 h 774536"/>
              <a:gd name="connsiteX16" fmla="*/ 185992 w 196012"/>
              <a:gd name="connsiteY16" fmla="*/ 756150 h 774536"/>
              <a:gd name="connsiteX17" fmla="*/ 162180 w 196012"/>
              <a:gd name="connsiteY17" fmla="*/ 719637 h 774536"/>
              <a:gd name="connsiteX18" fmla="*/ 176467 w 196012"/>
              <a:gd name="connsiteY18" fmla="*/ 543425 h 774536"/>
              <a:gd name="connsiteX19" fmla="*/ 170117 w 196012"/>
              <a:gd name="connsiteY19" fmla="*/ 460875 h 774536"/>
              <a:gd name="connsiteX20" fmla="*/ 149480 w 196012"/>
              <a:gd name="connsiteY20" fmla="*/ 354512 h 774536"/>
              <a:gd name="connsiteX21" fmla="*/ 144717 w 196012"/>
              <a:gd name="connsiteY21" fmla="*/ 271962 h 774536"/>
              <a:gd name="connsiteX22" fmla="*/ 114555 w 196012"/>
              <a:gd name="connsiteY22" fmla="*/ 181475 h 774536"/>
              <a:gd name="connsiteX23" fmla="*/ 68517 w 196012"/>
              <a:gd name="connsiteY23" fmla="*/ 137025 h 774536"/>
              <a:gd name="connsiteX24" fmla="*/ 28830 w 196012"/>
              <a:gd name="connsiteY24" fmla="*/ 110037 h 774536"/>
              <a:gd name="connsiteX25" fmla="*/ 255 w 196012"/>
              <a:gd name="connsiteY25" fmla="*/ 500 h 774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96012" h="774536">
                <a:moveTo>
                  <a:pt x="255" y="500"/>
                </a:moveTo>
                <a:cubicBezTo>
                  <a:pt x="3165" y="8702"/>
                  <a:pt x="25125" y="124325"/>
                  <a:pt x="46292" y="159250"/>
                </a:cubicBezTo>
                <a:cubicBezTo>
                  <a:pt x="67459" y="194175"/>
                  <a:pt x="122493" y="196821"/>
                  <a:pt x="127255" y="210050"/>
                </a:cubicBezTo>
                <a:cubicBezTo>
                  <a:pt x="132017" y="223279"/>
                  <a:pt x="73015" y="223544"/>
                  <a:pt x="74867" y="238625"/>
                </a:cubicBezTo>
                <a:cubicBezTo>
                  <a:pt x="76719" y="253706"/>
                  <a:pt x="132811" y="286779"/>
                  <a:pt x="138367" y="300537"/>
                </a:cubicBezTo>
                <a:cubicBezTo>
                  <a:pt x="143923" y="314295"/>
                  <a:pt x="105030" y="316148"/>
                  <a:pt x="108205" y="321175"/>
                </a:cubicBezTo>
                <a:cubicBezTo>
                  <a:pt x="111380" y="326202"/>
                  <a:pt x="157417" y="315883"/>
                  <a:pt x="157417" y="330700"/>
                </a:cubicBezTo>
                <a:cubicBezTo>
                  <a:pt x="157417" y="345517"/>
                  <a:pt x="103178" y="385998"/>
                  <a:pt x="108205" y="410075"/>
                </a:cubicBezTo>
                <a:cubicBezTo>
                  <a:pt x="113232" y="434152"/>
                  <a:pt x="179907" y="462727"/>
                  <a:pt x="187580" y="475162"/>
                </a:cubicBezTo>
                <a:cubicBezTo>
                  <a:pt x="195253" y="487597"/>
                  <a:pt x="154242" y="474633"/>
                  <a:pt x="154242" y="484687"/>
                </a:cubicBezTo>
                <a:cubicBezTo>
                  <a:pt x="154242" y="494741"/>
                  <a:pt x="187580" y="523845"/>
                  <a:pt x="187580" y="535487"/>
                </a:cubicBezTo>
                <a:cubicBezTo>
                  <a:pt x="187580" y="547129"/>
                  <a:pt x="162180" y="539720"/>
                  <a:pt x="154242" y="554537"/>
                </a:cubicBezTo>
                <a:cubicBezTo>
                  <a:pt x="146305" y="569354"/>
                  <a:pt x="136251" y="596870"/>
                  <a:pt x="139955" y="624387"/>
                </a:cubicBezTo>
                <a:cubicBezTo>
                  <a:pt x="143659" y="651904"/>
                  <a:pt x="178055" y="709847"/>
                  <a:pt x="176467" y="719637"/>
                </a:cubicBezTo>
                <a:cubicBezTo>
                  <a:pt x="174880" y="729427"/>
                  <a:pt x="127784" y="674658"/>
                  <a:pt x="130430" y="683125"/>
                </a:cubicBezTo>
                <a:cubicBezTo>
                  <a:pt x="133076" y="691592"/>
                  <a:pt x="183082" y="758266"/>
                  <a:pt x="192342" y="770437"/>
                </a:cubicBezTo>
                <a:cubicBezTo>
                  <a:pt x="201602" y="782608"/>
                  <a:pt x="191019" y="764617"/>
                  <a:pt x="185992" y="756150"/>
                </a:cubicBezTo>
                <a:cubicBezTo>
                  <a:pt x="180965" y="747683"/>
                  <a:pt x="163767" y="755091"/>
                  <a:pt x="162180" y="719637"/>
                </a:cubicBezTo>
                <a:cubicBezTo>
                  <a:pt x="160593" y="684183"/>
                  <a:pt x="175144" y="586552"/>
                  <a:pt x="176467" y="543425"/>
                </a:cubicBezTo>
                <a:cubicBezTo>
                  <a:pt x="177790" y="500298"/>
                  <a:pt x="174615" y="492360"/>
                  <a:pt x="170117" y="460875"/>
                </a:cubicBezTo>
                <a:cubicBezTo>
                  <a:pt x="165619" y="429390"/>
                  <a:pt x="153713" y="385997"/>
                  <a:pt x="149480" y="354512"/>
                </a:cubicBezTo>
                <a:cubicBezTo>
                  <a:pt x="145247" y="323027"/>
                  <a:pt x="150538" y="300802"/>
                  <a:pt x="144717" y="271962"/>
                </a:cubicBezTo>
                <a:cubicBezTo>
                  <a:pt x="138896" y="243123"/>
                  <a:pt x="127255" y="203964"/>
                  <a:pt x="114555" y="181475"/>
                </a:cubicBezTo>
                <a:cubicBezTo>
                  <a:pt x="101855" y="158986"/>
                  <a:pt x="82804" y="148931"/>
                  <a:pt x="68517" y="137025"/>
                </a:cubicBezTo>
                <a:cubicBezTo>
                  <a:pt x="54230" y="125119"/>
                  <a:pt x="37561" y="132791"/>
                  <a:pt x="28830" y="110037"/>
                </a:cubicBezTo>
                <a:cubicBezTo>
                  <a:pt x="20099" y="87283"/>
                  <a:pt x="-2655" y="-7702"/>
                  <a:pt x="255" y="5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80ACA334-966B-45F8-A854-7E47797FE15D}"/>
              </a:ext>
            </a:extLst>
          </p:cNvPr>
          <p:cNvSpPr/>
          <p:nvPr/>
        </p:nvSpPr>
        <p:spPr>
          <a:xfrm>
            <a:off x="6776777" y="5047014"/>
            <a:ext cx="152724" cy="802946"/>
          </a:xfrm>
          <a:custGeom>
            <a:avLst/>
            <a:gdLst>
              <a:gd name="connsiteX0" fmla="*/ 261 w 152724"/>
              <a:gd name="connsiteY0" fmla="*/ 1236 h 802946"/>
              <a:gd name="connsiteX1" fmla="*/ 19311 w 152724"/>
              <a:gd name="connsiteY1" fmla="*/ 245711 h 802946"/>
              <a:gd name="connsiteX2" fmla="*/ 20898 w 152724"/>
              <a:gd name="connsiteY2" fmla="*/ 196499 h 802946"/>
              <a:gd name="connsiteX3" fmla="*/ 46298 w 152724"/>
              <a:gd name="connsiteY3" fmla="*/ 306036 h 802946"/>
              <a:gd name="connsiteX4" fmla="*/ 44711 w 152724"/>
              <a:gd name="connsiteY4" fmla="*/ 304449 h 802946"/>
              <a:gd name="connsiteX5" fmla="*/ 79636 w 152724"/>
              <a:gd name="connsiteY5" fmla="*/ 407636 h 802946"/>
              <a:gd name="connsiteX6" fmla="*/ 76461 w 152724"/>
              <a:gd name="connsiteY6" fmla="*/ 353661 h 802946"/>
              <a:gd name="connsiteX7" fmla="*/ 74873 w 152724"/>
              <a:gd name="connsiteY7" fmla="*/ 429861 h 802946"/>
              <a:gd name="connsiteX8" fmla="*/ 112973 w 152724"/>
              <a:gd name="connsiteY8" fmla="*/ 506061 h 802946"/>
              <a:gd name="connsiteX9" fmla="*/ 120911 w 152724"/>
              <a:gd name="connsiteY9" fmla="*/ 525111 h 802946"/>
              <a:gd name="connsiteX10" fmla="*/ 103448 w 152724"/>
              <a:gd name="connsiteY10" fmla="*/ 566386 h 802946"/>
              <a:gd name="connsiteX11" fmla="*/ 63761 w 152724"/>
              <a:gd name="connsiteY11" fmla="*/ 671161 h 802946"/>
              <a:gd name="connsiteX12" fmla="*/ 73286 w 152724"/>
              <a:gd name="connsiteY12" fmla="*/ 658461 h 802946"/>
              <a:gd name="connsiteX13" fmla="*/ 92336 w 152724"/>
              <a:gd name="connsiteY13" fmla="*/ 736249 h 802946"/>
              <a:gd name="connsiteX14" fmla="*/ 152661 w 152724"/>
              <a:gd name="connsiteY14" fmla="*/ 802924 h 802946"/>
              <a:gd name="connsiteX15" fmla="*/ 103448 w 152724"/>
              <a:gd name="connsiteY15" fmla="*/ 742599 h 802946"/>
              <a:gd name="connsiteX16" fmla="*/ 79636 w 152724"/>
              <a:gd name="connsiteY16" fmla="*/ 655286 h 802946"/>
              <a:gd name="connsiteX17" fmla="*/ 92336 w 152724"/>
              <a:gd name="connsiteY17" fmla="*/ 494949 h 802946"/>
              <a:gd name="connsiteX18" fmla="*/ 76461 w 152724"/>
              <a:gd name="connsiteY18" fmla="*/ 426686 h 802946"/>
              <a:gd name="connsiteX19" fmla="*/ 58998 w 152724"/>
              <a:gd name="connsiteY19" fmla="*/ 328261 h 802946"/>
              <a:gd name="connsiteX20" fmla="*/ 19311 w 152724"/>
              <a:gd name="connsiteY20" fmla="*/ 250474 h 802946"/>
              <a:gd name="connsiteX21" fmla="*/ 35186 w 152724"/>
              <a:gd name="connsiteY21" fmla="*/ 155224 h 802946"/>
              <a:gd name="connsiteX22" fmla="*/ 261 w 152724"/>
              <a:gd name="connsiteY22" fmla="*/ 1236 h 80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52724" h="802946">
                <a:moveTo>
                  <a:pt x="261" y="1236"/>
                </a:moveTo>
                <a:cubicBezTo>
                  <a:pt x="-2385" y="16317"/>
                  <a:pt x="15872" y="213167"/>
                  <a:pt x="19311" y="245711"/>
                </a:cubicBezTo>
                <a:cubicBezTo>
                  <a:pt x="22751" y="278255"/>
                  <a:pt x="16400" y="186445"/>
                  <a:pt x="20898" y="196499"/>
                </a:cubicBezTo>
                <a:cubicBezTo>
                  <a:pt x="25396" y="206553"/>
                  <a:pt x="42329" y="288044"/>
                  <a:pt x="46298" y="306036"/>
                </a:cubicBezTo>
                <a:cubicBezTo>
                  <a:pt x="50267" y="324028"/>
                  <a:pt x="39155" y="287516"/>
                  <a:pt x="44711" y="304449"/>
                </a:cubicBezTo>
                <a:cubicBezTo>
                  <a:pt x="50267" y="321382"/>
                  <a:pt x="74344" y="399434"/>
                  <a:pt x="79636" y="407636"/>
                </a:cubicBezTo>
                <a:cubicBezTo>
                  <a:pt x="84928" y="415838"/>
                  <a:pt x="77255" y="349957"/>
                  <a:pt x="76461" y="353661"/>
                </a:cubicBezTo>
                <a:cubicBezTo>
                  <a:pt x="75667" y="357365"/>
                  <a:pt x="68788" y="404461"/>
                  <a:pt x="74873" y="429861"/>
                </a:cubicBezTo>
                <a:cubicBezTo>
                  <a:pt x="80958" y="455261"/>
                  <a:pt x="105300" y="490186"/>
                  <a:pt x="112973" y="506061"/>
                </a:cubicBezTo>
                <a:cubicBezTo>
                  <a:pt x="120646" y="521936"/>
                  <a:pt x="122498" y="515057"/>
                  <a:pt x="120911" y="525111"/>
                </a:cubicBezTo>
                <a:cubicBezTo>
                  <a:pt x="119324" y="535165"/>
                  <a:pt x="112973" y="542044"/>
                  <a:pt x="103448" y="566386"/>
                </a:cubicBezTo>
                <a:cubicBezTo>
                  <a:pt x="93923" y="590728"/>
                  <a:pt x="68788" y="655815"/>
                  <a:pt x="63761" y="671161"/>
                </a:cubicBezTo>
                <a:cubicBezTo>
                  <a:pt x="58734" y="686507"/>
                  <a:pt x="68524" y="647613"/>
                  <a:pt x="73286" y="658461"/>
                </a:cubicBezTo>
                <a:cubicBezTo>
                  <a:pt x="78048" y="669309"/>
                  <a:pt x="79107" y="712172"/>
                  <a:pt x="92336" y="736249"/>
                </a:cubicBezTo>
                <a:cubicBezTo>
                  <a:pt x="105565" y="760326"/>
                  <a:pt x="150809" y="801866"/>
                  <a:pt x="152661" y="802924"/>
                </a:cubicBezTo>
                <a:cubicBezTo>
                  <a:pt x="154513" y="803982"/>
                  <a:pt x="115619" y="767205"/>
                  <a:pt x="103448" y="742599"/>
                </a:cubicBezTo>
                <a:cubicBezTo>
                  <a:pt x="91277" y="717993"/>
                  <a:pt x="81488" y="696561"/>
                  <a:pt x="79636" y="655286"/>
                </a:cubicBezTo>
                <a:cubicBezTo>
                  <a:pt x="77784" y="614011"/>
                  <a:pt x="92865" y="533049"/>
                  <a:pt x="92336" y="494949"/>
                </a:cubicBezTo>
                <a:cubicBezTo>
                  <a:pt x="91807" y="456849"/>
                  <a:pt x="82017" y="454467"/>
                  <a:pt x="76461" y="426686"/>
                </a:cubicBezTo>
                <a:cubicBezTo>
                  <a:pt x="70905" y="398905"/>
                  <a:pt x="68523" y="357630"/>
                  <a:pt x="58998" y="328261"/>
                </a:cubicBezTo>
                <a:cubicBezTo>
                  <a:pt x="49473" y="298892"/>
                  <a:pt x="23280" y="279313"/>
                  <a:pt x="19311" y="250474"/>
                </a:cubicBezTo>
                <a:cubicBezTo>
                  <a:pt x="15342" y="221635"/>
                  <a:pt x="35186" y="197293"/>
                  <a:pt x="35186" y="155224"/>
                </a:cubicBezTo>
                <a:cubicBezTo>
                  <a:pt x="35186" y="113155"/>
                  <a:pt x="2907" y="-13845"/>
                  <a:pt x="261" y="1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189C2717-4A39-4263-85BA-BB745D02332C}"/>
              </a:ext>
            </a:extLst>
          </p:cNvPr>
          <p:cNvSpPr/>
          <p:nvPr/>
        </p:nvSpPr>
        <p:spPr>
          <a:xfrm>
            <a:off x="6596001" y="5092732"/>
            <a:ext cx="186447" cy="258737"/>
          </a:xfrm>
          <a:custGeom>
            <a:avLst/>
            <a:gdLst>
              <a:gd name="connsiteX0" fmla="*/ 185799 w 186447"/>
              <a:gd name="connsiteY0" fmla="*/ 1556 h 258737"/>
              <a:gd name="connsiteX1" fmla="*/ 88962 w 186447"/>
              <a:gd name="connsiteY1" fmla="*/ 115856 h 258737"/>
              <a:gd name="connsiteX2" fmla="*/ 100074 w 186447"/>
              <a:gd name="connsiteY2" fmla="*/ 99981 h 258737"/>
              <a:gd name="connsiteX3" fmla="*/ 62 w 186447"/>
              <a:gd name="connsiteY3" fmla="*/ 258731 h 258737"/>
              <a:gd name="connsiteX4" fmla="*/ 85787 w 186447"/>
              <a:gd name="connsiteY4" fmla="*/ 93631 h 258737"/>
              <a:gd name="connsiteX5" fmla="*/ 128649 w 186447"/>
              <a:gd name="connsiteY5" fmla="*/ 52356 h 258737"/>
              <a:gd name="connsiteX6" fmla="*/ 185799 w 186447"/>
              <a:gd name="connsiteY6" fmla="*/ 1556 h 258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447" h="258737">
                <a:moveTo>
                  <a:pt x="185799" y="1556"/>
                </a:moveTo>
                <a:cubicBezTo>
                  <a:pt x="179185" y="12139"/>
                  <a:pt x="103250" y="99452"/>
                  <a:pt x="88962" y="115856"/>
                </a:cubicBezTo>
                <a:cubicBezTo>
                  <a:pt x="74674" y="132260"/>
                  <a:pt x="114891" y="76169"/>
                  <a:pt x="100074" y="99981"/>
                </a:cubicBezTo>
                <a:cubicBezTo>
                  <a:pt x="85257" y="123793"/>
                  <a:pt x="2443" y="259789"/>
                  <a:pt x="62" y="258731"/>
                </a:cubicBezTo>
                <a:cubicBezTo>
                  <a:pt x="-2319" y="257673"/>
                  <a:pt x="64356" y="128027"/>
                  <a:pt x="85787" y="93631"/>
                </a:cubicBezTo>
                <a:cubicBezTo>
                  <a:pt x="107218" y="59235"/>
                  <a:pt x="110658" y="67437"/>
                  <a:pt x="128649" y="52356"/>
                </a:cubicBezTo>
                <a:cubicBezTo>
                  <a:pt x="146640" y="37275"/>
                  <a:pt x="192413" y="-9027"/>
                  <a:pt x="185799" y="1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1C4C3F10-0CF7-494B-975B-C3771FA60686}"/>
              </a:ext>
            </a:extLst>
          </p:cNvPr>
          <p:cNvSpPr/>
          <p:nvPr/>
        </p:nvSpPr>
        <p:spPr>
          <a:xfrm>
            <a:off x="6606857" y="5144473"/>
            <a:ext cx="195660" cy="492911"/>
          </a:xfrm>
          <a:custGeom>
            <a:avLst/>
            <a:gdLst>
              <a:gd name="connsiteX0" fmla="*/ 195581 w 195660"/>
              <a:gd name="connsiteY0" fmla="*/ 615 h 492911"/>
              <a:gd name="connsiteX1" fmla="*/ 79693 w 195660"/>
              <a:gd name="connsiteY1" fmla="*/ 127615 h 492911"/>
              <a:gd name="connsiteX2" fmla="*/ 68581 w 195660"/>
              <a:gd name="connsiteY2" fmla="*/ 176827 h 492911"/>
              <a:gd name="connsiteX3" fmla="*/ 24131 w 195660"/>
              <a:gd name="connsiteY3" fmla="*/ 286365 h 492911"/>
              <a:gd name="connsiteX4" fmla="*/ 16193 w 195660"/>
              <a:gd name="connsiteY4" fmla="*/ 262552 h 492911"/>
              <a:gd name="connsiteX5" fmla="*/ 98743 w 195660"/>
              <a:gd name="connsiteY5" fmla="*/ 340340 h 492911"/>
              <a:gd name="connsiteX6" fmla="*/ 76518 w 195660"/>
              <a:gd name="connsiteY6" fmla="*/ 319702 h 492911"/>
              <a:gd name="connsiteX7" fmla="*/ 106681 w 195660"/>
              <a:gd name="connsiteY7" fmla="*/ 446702 h 492911"/>
              <a:gd name="connsiteX8" fmla="*/ 60643 w 195660"/>
              <a:gd name="connsiteY8" fmla="*/ 492740 h 492911"/>
              <a:gd name="connsiteX9" fmla="*/ 6668 w 195660"/>
              <a:gd name="connsiteY9" fmla="*/ 462577 h 492911"/>
              <a:gd name="connsiteX10" fmla="*/ 13018 w 195660"/>
              <a:gd name="connsiteY10" fmla="*/ 468927 h 492911"/>
              <a:gd name="connsiteX11" fmla="*/ 116206 w 195660"/>
              <a:gd name="connsiteY11" fmla="*/ 483215 h 492911"/>
              <a:gd name="connsiteX12" fmla="*/ 108268 w 195660"/>
              <a:gd name="connsiteY12" fmla="*/ 370502 h 492911"/>
              <a:gd name="connsiteX13" fmla="*/ 44768 w 195660"/>
              <a:gd name="connsiteY13" fmla="*/ 284777 h 492911"/>
              <a:gd name="connsiteX14" fmla="*/ 43181 w 195660"/>
              <a:gd name="connsiteY14" fmla="*/ 183177 h 492911"/>
              <a:gd name="connsiteX15" fmla="*/ 97156 w 195660"/>
              <a:gd name="connsiteY15" fmla="*/ 83165 h 492911"/>
              <a:gd name="connsiteX16" fmla="*/ 195581 w 195660"/>
              <a:gd name="connsiteY16" fmla="*/ 615 h 492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5660" h="492911">
                <a:moveTo>
                  <a:pt x="195581" y="615"/>
                </a:moveTo>
                <a:cubicBezTo>
                  <a:pt x="192670" y="8023"/>
                  <a:pt x="100860" y="98246"/>
                  <a:pt x="79693" y="127615"/>
                </a:cubicBezTo>
                <a:cubicBezTo>
                  <a:pt x="58526" y="156984"/>
                  <a:pt x="77841" y="150369"/>
                  <a:pt x="68581" y="176827"/>
                </a:cubicBezTo>
                <a:cubicBezTo>
                  <a:pt x="59321" y="203285"/>
                  <a:pt x="32862" y="272078"/>
                  <a:pt x="24131" y="286365"/>
                </a:cubicBezTo>
                <a:cubicBezTo>
                  <a:pt x="15400" y="300652"/>
                  <a:pt x="3758" y="253556"/>
                  <a:pt x="16193" y="262552"/>
                </a:cubicBezTo>
                <a:cubicBezTo>
                  <a:pt x="28628" y="271548"/>
                  <a:pt x="88689" y="330815"/>
                  <a:pt x="98743" y="340340"/>
                </a:cubicBezTo>
                <a:cubicBezTo>
                  <a:pt x="108797" y="349865"/>
                  <a:pt x="75195" y="301975"/>
                  <a:pt x="76518" y="319702"/>
                </a:cubicBezTo>
                <a:cubicBezTo>
                  <a:pt x="77841" y="337429"/>
                  <a:pt x="109327" y="417862"/>
                  <a:pt x="106681" y="446702"/>
                </a:cubicBezTo>
                <a:cubicBezTo>
                  <a:pt x="104035" y="475542"/>
                  <a:pt x="77312" y="490094"/>
                  <a:pt x="60643" y="492740"/>
                </a:cubicBezTo>
                <a:cubicBezTo>
                  <a:pt x="43974" y="495386"/>
                  <a:pt x="14605" y="466546"/>
                  <a:pt x="6668" y="462577"/>
                </a:cubicBezTo>
                <a:cubicBezTo>
                  <a:pt x="-1270" y="458608"/>
                  <a:pt x="-5238" y="465487"/>
                  <a:pt x="13018" y="468927"/>
                </a:cubicBezTo>
                <a:cubicBezTo>
                  <a:pt x="31274" y="472367"/>
                  <a:pt x="100331" y="499619"/>
                  <a:pt x="116206" y="483215"/>
                </a:cubicBezTo>
                <a:cubicBezTo>
                  <a:pt x="132081" y="466811"/>
                  <a:pt x="120174" y="403575"/>
                  <a:pt x="108268" y="370502"/>
                </a:cubicBezTo>
                <a:cubicBezTo>
                  <a:pt x="96362" y="337429"/>
                  <a:pt x="55616" y="315998"/>
                  <a:pt x="44768" y="284777"/>
                </a:cubicBezTo>
                <a:cubicBezTo>
                  <a:pt x="33920" y="253556"/>
                  <a:pt x="34450" y="216779"/>
                  <a:pt x="43181" y="183177"/>
                </a:cubicBezTo>
                <a:cubicBezTo>
                  <a:pt x="51912" y="149575"/>
                  <a:pt x="73873" y="111740"/>
                  <a:pt x="97156" y="83165"/>
                </a:cubicBezTo>
                <a:cubicBezTo>
                  <a:pt x="120439" y="54590"/>
                  <a:pt x="198492" y="-6793"/>
                  <a:pt x="195581" y="6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7E195AC0-2EE6-4283-BC85-ECFC8E9A35D6}"/>
              </a:ext>
            </a:extLst>
          </p:cNvPr>
          <p:cNvSpPr/>
          <p:nvPr/>
        </p:nvSpPr>
        <p:spPr>
          <a:xfrm>
            <a:off x="6603966" y="5390755"/>
            <a:ext cx="84507" cy="237119"/>
          </a:xfrm>
          <a:custGeom>
            <a:avLst/>
            <a:gdLst>
              <a:gd name="connsiteX0" fmla="*/ 34 w 84507"/>
              <a:gd name="connsiteY0" fmla="*/ 395 h 237119"/>
              <a:gd name="connsiteX1" fmla="*/ 50834 w 84507"/>
              <a:gd name="connsiteY1" fmla="*/ 130570 h 237119"/>
              <a:gd name="connsiteX2" fmla="*/ 57184 w 84507"/>
              <a:gd name="connsiteY2" fmla="*/ 162320 h 237119"/>
              <a:gd name="connsiteX3" fmla="*/ 68297 w 84507"/>
              <a:gd name="connsiteY3" fmla="*/ 236933 h 237119"/>
              <a:gd name="connsiteX4" fmla="*/ 39722 w 84507"/>
              <a:gd name="connsiteY4" fmla="*/ 182958 h 237119"/>
              <a:gd name="connsiteX5" fmla="*/ 19084 w 84507"/>
              <a:gd name="connsiteY5" fmla="*/ 163908 h 237119"/>
              <a:gd name="connsiteX6" fmla="*/ 84172 w 84507"/>
              <a:gd name="connsiteY6" fmla="*/ 221058 h 237119"/>
              <a:gd name="connsiteX7" fmla="*/ 44484 w 84507"/>
              <a:gd name="connsiteY7" fmla="*/ 132158 h 237119"/>
              <a:gd name="connsiteX8" fmla="*/ 42897 w 84507"/>
              <a:gd name="connsiteY8" fmla="*/ 90883 h 237119"/>
              <a:gd name="connsiteX9" fmla="*/ 34 w 84507"/>
              <a:gd name="connsiteY9" fmla="*/ 395 h 237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507" h="237119">
                <a:moveTo>
                  <a:pt x="34" y="395"/>
                </a:moveTo>
                <a:cubicBezTo>
                  <a:pt x="1357" y="7009"/>
                  <a:pt x="41309" y="103583"/>
                  <a:pt x="50834" y="130570"/>
                </a:cubicBezTo>
                <a:cubicBezTo>
                  <a:pt x="60359" y="157557"/>
                  <a:pt x="54274" y="144593"/>
                  <a:pt x="57184" y="162320"/>
                </a:cubicBezTo>
                <a:cubicBezTo>
                  <a:pt x="60094" y="180047"/>
                  <a:pt x="71207" y="233493"/>
                  <a:pt x="68297" y="236933"/>
                </a:cubicBezTo>
                <a:cubicBezTo>
                  <a:pt x="65387" y="240373"/>
                  <a:pt x="47924" y="195129"/>
                  <a:pt x="39722" y="182958"/>
                </a:cubicBezTo>
                <a:cubicBezTo>
                  <a:pt x="31520" y="170787"/>
                  <a:pt x="11676" y="157558"/>
                  <a:pt x="19084" y="163908"/>
                </a:cubicBezTo>
                <a:cubicBezTo>
                  <a:pt x="26492" y="170258"/>
                  <a:pt x="79939" y="226350"/>
                  <a:pt x="84172" y="221058"/>
                </a:cubicBezTo>
                <a:cubicBezTo>
                  <a:pt x="88405" y="215766"/>
                  <a:pt x="51363" y="153854"/>
                  <a:pt x="44484" y="132158"/>
                </a:cubicBezTo>
                <a:cubicBezTo>
                  <a:pt x="37605" y="110462"/>
                  <a:pt x="50041" y="109668"/>
                  <a:pt x="42897" y="90883"/>
                </a:cubicBezTo>
                <a:cubicBezTo>
                  <a:pt x="35753" y="72098"/>
                  <a:pt x="-1289" y="-6219"/>
                  <a:pt x="34" y="3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A89BED28-F043-49F7-B74C-815E05D36B76}"/>
              </a:ext>
            </a:extLst>
          </p:cNvPr>
          <p:cNvSpPr/>
          <p:nvPr/>
        </p:nvSpPr>
        <p:spPr>
          <a:xfrm>
            <a:off x="6536298" y="5614922"/>
            <a:ext cx="241371" cy="651249"/>
          </a:xfrm>
          <a:custGeom>
            <a:avLst/>
            <a:gdLst>
              <a:gd name="connsiteX0" fmla="*/ 1027 w 241371"/>
              <a:gd name="connsiteY0" fmla="*/ 66 h 651249"/>
              <a:gd name="connsiteX1" fmla="*/ 21665 w 241371"/>
              <a:gd name="connsiteY1" fmla="*/ 173103 h 651249"/>
              <a:gd name="connsiteX2" fmla="*/ 24840 w 241371"/>
              <a:gd name="connsiteY2" fmla="*/ 149291 h 651249"/>
              <a:gd name="connsiteX3" fmla="*/ 31190 w 241371"/>
              <a:gd name="connsiteY3" fmla="*/ 252478 h 651249"/>
              <a:gd name="connsiteX4" fmla="*/ 31190 w 241371"/>
              <a:gd name="connsiteY4" fmla="*/ 323916 h 651249"/>
              <a:gd name="connsiteX5" fmla="*/ 35952 w 241371"/>
              <a:gd name="connsiteY5" fmla="*/ 336616 h 651249"/>
              <a:gd name="connsiteX6" fmla="*/ 142315 w 241371"/>
              <a:gd name="connsiteY6" fmla="*/ 520766 h 651249"/>
              <a:gd name="connsiteX7" fmla="*/ 137552 w 241371"/>
              <a:gd name="connsiteY7" fmla="*/ 516003 h 651249"/>
              <a:gd name="connsiteX8" fmla="*/ 240740 w 241371"/>
              <a:gd name="connsiteY8" fmla="*/ 650941 h 651249"/>
              <a:gd name="connsiteX9" fmla="*/ 183590 w 241371"/>
              <a:gd name="connsiteY9" fmla="*/ 555691 h 651249"/>
              <a:gd name="connsiteX10" fmla="*/ 108977 w 241371"/>
              <a:gd name="connsiteY10" fmla="*/ 428691 h 651249"/>
              <a:gd name="connsiteX11" fmla="*/ 96277 w 241371"/>
              <a:gd name="connsiteY11" fmla="*/ 406466 h 651249"/>
              <a:gd name="connsiteX12" fmla="*/ 59765 w 241371"/>
              <a:gd name="connsiteY12" fmla="*/ 242953 h 651249"/>
              <a:gd name="connsiteX13" fmla="*/ 58177 w 241371"/>
              <a:gd name="connsiteY13" fmla="*/ 201678 h 651249"/>
              <a:gd name="connsiteX14" fmla="*/ 58177 w 241371"/>
              <a:gd name="connsiteY14" fmla="*/ 195328 h 651249"/>
              <a:gd name="connsiteX15" fmla="*/ 1027 w 241371"/>
              <a:gd name="connsiteY15" fmla="*/ 66 h 651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1371" h="651249">
                <a:moveTo>
                  <a:pt x="1027" y="66"/>
                </a:moveTo>
                <a:cubicBezTo>
                  <a:pt x="-5058" y="-3638"/>
                  <a:pt x="17696" y="148232"/>
                  <a:pt x="21665" y="173103"/>
                </a:cubicBezTo>
                <a:cubicBezTo>
                  <a:pt x="25634" y="197974"/>
                  <a:pt x="23253" y="136062"/>
                  <a:pt x="24840" y="149291"/>
                </a:cubicBezTo>
                <a:cubicBezTo>
                  <a:pt x="26427" y="162520"/>
                  <a:pt x="30132" y="223374"/>
                  <a:pt x="31190" y="252478"/>
                </a:cubicBezTo>
                <a:cubicBezTo>
                  <a:pt x="32248" y="281582"/>
                  <a:pt x="30396" y="309893"/>
                  <a:pt x="31190" y="323916"/>
                </a:cubicBezTo>
                <a:cubicBezTo>
                  <a:pt x="31984" y="337939"/>
                  <a:pt x="17431" y="303808"/>
                  <a:pt x="35952" y="336616"/>
                </a:cubicBezTo>
                <a:cubicBezTo>
                  <a:pt x="54473" y="369424"/>
                  <a:pt x="125382" y="490868"/>
                  <a:pt x="142315" y="520766"/>
                </a:cubicBezTo>
                <a:cubicBezTo>
                  <a:pt x="159248" y="550664"/>
                  <a:pt x="121148" y="494307"/>
                  <a:pt x="137552" y="516003"/>
                </a:cubicBezTo>
                <a:cubicBezTo>
                  <a:pt x="153956" y="537699"/>
                  <a:pt x="233067" y="644326"/>
                  <a:pt x="240740" y="650941"/>
                </a:cubicBezTo>
                <a:cubicBezTo>
                  <a:pt x="248413" y="657556"/>
                  <a:pt x="183590" y="555691"/>
                  <a:pt x="183590" y="555691"/>
                </a:cubicBezTo>
                <a:cubicBezTo>
                  <a:pt x="161629" y="518649"/>
                  <a:pt x="123529" y="453562"/>
                  <a:pt x="108977" y="428691"/>
                </a:cubicBezTo>
                <a:cubicBezTo>
                  <a:pt x="94425" y="403820"/>
                  <a:pt x="104479" y="437422"/>
                  <a:pt x="96277" y="406466"/>
                </a:cubicBezTo>
                <a:cubicBezTo>
                  <a:pt x="88075" y="375510"/>
                  <a:pt x="66115" y="277084"/>
                  <a:pt x="59765" y="242953"/>
                </a:cubicBezTo>
                <a:cubicBezTo>
                  <a:pt x="53415" y="208822"/>
                  <a:pt x="58442" y="209615"/>
                  <a:pt x="58177" y="201678"/>
                </a:cubicBezTo>
                <a:cubicBezTo>
                  <a:pt x="57912" y="193741"/>
                  <a:pt x="65585" y="225755"/>
                  <a:pt x="58177" y="195328"/>
                </a:cubicBezTo>
                <a:cubicBezTo>
                  <a:pt x="50769" y="164901"/>
                  <a:pt x="7112" y="3770"/>
                  <a:pt x="1027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971C2049-CBFF-4C53-804F-C42D31D346B7}"/>
              </a:ext>
            </a:extLst>
          </p:cNvPr>
          <p:cNvSpPr/>
          <p:nvPr/>
        </p:nvSpPr>
        <p:spPr>
          <a:xfrm>
            <a:off x="6584360" y="5606250"/>
            <a:ext cx="118065" cy="537886"/>
          </a:xfrm>
          <a:custGeom>
            <a:avLst/>
            <a:gdLst>
              <a:gd name="connsiteX0" fmla="*/ 590 w 118065"/>
              <a:gd name="connsiteY0" fmla="*/ 800 h 537886"/>
              <a:gd name="connsiteX1" fmla="*/ 41865 w 118065"/>
              <a:gd name="connsiteY1" fmla="*/ 289725 h 537886"/>
              <a:gd name="connsiteX2" fmla="*/ 59328 w 118065"/>
              <a:gd name="connsiteY2" fmla="*/ 296075 h 537886"/>
              <a:gd name="connsiteX3" fmla="*/ 64090 w 118065"/>
              <a:gd name="connsiteY3" fmla="*/ 321475 h 537886"/>
              <a:gd name="connsiteX4" fmla="*/ 84728 w 118065"/>
              <a:gd name="connsiteY4" fmla="*/ 369100 h 537886"/>
              <a:gd name="connsiteX5" fmla="*/ 89490 w 118065"/>
              <a:gd name="connsiteY5" fmla="*/ 392913 h 537886"/>
              <a:gd name="connsiteX6" fmla="*/ 91078 w 118065"/>
              <a:gd name="connsiteY6" fmla="*/ 473875 h 537886"/>
              <a:gd name="connsiteX7" fmla="*/ 118065 w 118065"/>
              <a:gd name="connsiteY7" fmla="*/ 537375 h 537886"/>
              <a:gd name="connsiteX8" fmla="*/ 91078 w 118065"/>
              <a:gd name="connsiteY8" fmla="*/ 438950 h 537886"/>
              <a:gd name="connsiteX9" fmla="*/ 33928 w 118065"/>
              <a:gd name="connsiteY9" fmla="*/ 305600 h 537886"/>
              <a:gd name="connsiteX10" fmla="*/ 18053 w 118065"/>
              <a:gd name="connsiteY10" fmla="*/ 205588 h 537886"/>
              <a:gd name="connsiteX11" fmla="*/ 590 w 118065"/>
              <a:gd name="connsiteY11" fmla="*/ 800 h 53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065" h="537886">
                <a:moveTo>
                  <a:pt x="590" y="800"/>
                </a:moveTo>
                <a:cubicBezTo>
                  <a:pt x="4559" y="14823"/>
                  <a:pt x="32075" y="240513"/>
                  <a:pt x="41865" y="289725"/>
                </a:cubicBezTo>
                <a:cubicBezTo>
                  <a:pt x="51655" y="338937"/>
                  <a:pt x="55624" y="290783"/>
                  <a:pt x="59328" y="296075"/>
                </a:cubicBezTo>
                <a:cubicBezTo>
                  <a:pt x="63032" y="301367"/>
                  <a:pt x="59857" y="309304"/>
                  <a:pt x="64090" y="321475"/>
                </a:cubicBezTo>
                <a:cubicBezTo>
                  <a:pt x="68323" y="333646"/>
                  <a:pt x="80495" y="357194"/>
                  <a:pt x="84728" y="369100"/>
                </a:cubicBezTo>
                <a:cubicBezTo>
                  <a:pt x="88961" y="381006"/>
                  <a:pt x="88432" y="375451"/>
                  <a:pt x="89490" y="392913"/>
                </a:cubicBezTo>
                <a:cubicBezTo>
                  <a:pt x="90548" y="410375"/>
                  <a:pt x="86316" y="449798"/>
                  <a:pt x="91078" y="473875"/>
                </a:cubicBezTo>
                <a:cubicBezTo>
                  <a:pt x="95841" y="497952"/>
                  <a:pt x="118065" y="543196"/>
                  <a:pt x="118065" y="537375"/>
                </a:cubicBezTo>
                <a:cubicBezTo>
                  <a:pt x="118065" y="531554"/>
                  <a:pt x="105101" y="477579"/>
                  <a:pt x="91078" y="438950"/>
                </a:cubicBezTo>
                <a:cubicBezTo>
                  <a:pt x="77055" y="400321"/>
                  <a:pt x="46099" y="344494"/>
                  <a:pt x="33928" y="305600"/>
                </a:cubicBezTo>
                <a:cubicBezTo>
                  <a:pt x="21757" y="266706"/>
                  <a:pt x="22286" y="250038"/>
                  <a:pt x="18053" y="205588"/>
                </a:cubicBezTo>
                <a:cubicBezTo>
                  <a:pt x="13820" y="161138"/>
                  <a:pt x="-3379" y="-13223"/>
                  <a:pt x="590" y="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A770763F-74C0-444F-817A-E74C0044F99B}"/>
              </a:ext>
            </a:extLst>
          </p:cNvPr>
          <p:cNvSpPr/>
          <p:nvPr/>
        </p:nvSpPr>
        <p:spPr>
          <a:xfrm>
            <a:off x="6640839" y="5612656"/>
            <a:ext cx="178006" cy="551823"/>
          </a:xfrm>
          <a:custGeom>
            <a:avLst/>
            <a:gdLst>
              <a:gd name="connsiteX0" fmla="*/ 18724 w 178006"/>
              <a:gd name="connsiteY0" fmla="*/ 744 h 551823"/>
              <a:gd name="connsiteX1" fmla="*/ 20311 w 178006"/>
              <a:gd name="connsiteY1" fmla="*/ 194419 h 551823"/>
              <a:gd name="connsiteX2" fmla="*/ 2849 w 178006"/>
              <a:gd name="connsiteY2" fmla="*/ 161082 h 551823"/>
              <a:gd name="connsiteX3" fmla="*/ 88574 w 178006"/>
              <a:gd name="connsiteY3" fmla="*/ 318244 h 551823"/>
              <a:gd name="connsiteX4" fmla="*/ 90161 w 178006"/>
              <a:gd name="connsiteY4" fmla="*/ 394444 h 551823"/>
              <a:gd name="connsiteX5" fmla="*/ 129849 w 178006"/>
              <a:gd name="connsiteY5" fmla="*/ 437307 h 551823"/>
              <a:gd name="connsiteX6" fmla="*/ 142549 w 178006"/>
              <a:gd name="connsiteY6" fmla="*/ 461119 h 551823"/>
              <a:gd name="connsiteX7" fmla="*/ 177474 w 178006"/>
              <a:gd name="connsiteY7" fmla="*/ 551607 h 551823"/>
              <a:gd name="connsiteX8" fmla="*/ 112386 w 178006"/>
              <a:gd name="connsiteY8" fmla="*/ 481757 h 551823"/>
              <a:gd name="connsiteX9" fmla="*/ 72699 w 178006"/>
              <a:gd name="connsiteY9" fmla="*/ 340469 h 551823"/>
              <a:gd name="connsiteX10" fmla="*/ 55236 w 178006"/>
              <a:gd name="connsiteY10" fmla="*/ 275382 h 551823"/>
              <a:gd name="connsiteX11" fmla="*/ 13961 w 178006"/>
              <a:gd name="connsiteY11" fmla="*/ 202357 h 551823"/>
              <a:gd name="connsiteX12" fmla="*/ 6024 w 178006"/>
              <a:gd name="connsiteY12" fmla="*/ 129332 h 551823"/>
              <a:gd name="connsiteX13" fmla="*/ 18724 w 178006"/>
              <a:gd name="connsiteY13" fmla="*/ 744 h 551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8006" h="551823">
                <a:moveTo>
                  <a:pt x="18724" y="744"/>
                </a:moveTo>
                <a:cubicBezTo>
                  <a:pt x="21105" y="11592"/>
                  <a:pt x="22957" y="167696"/>
                  <a:pt x="20311" y="194419"/>
                </a:cubicBezTo>
                <a:cubicBezTo>
                  <a:pt x="17665" y="221142"/>
                  <a:pt x="-8528" y="140445"/>
                  <a:pt x="2849" y="161082"/>
                </a:cubicBezTo>
                <a:cubicBezTo>
                  <a:pt x="14226" y="181720"/>
                  <a:pt x="74022" y="279350"/>
                  <a:pt x="88574" y="318244"/>
                </a:cubicBezTo>
                <a:cubicBezTo>
                  <a:pt x="103126" y="357138"/>
                  <a:pt x="83282" y="374600"/>
                  <a:pt x="90161" y="394444"/>
                </a:cubicBezTo>
                <a:cubicBezTo>
                  <a:pt x="97040" y="414288"/>
                  <a:pt x="121118" y="426195"/>
                  <a:pt x="129849" y="437307"/>
                </a:cubicBezTo>
                <a:cubicBezTo>
                  <a:pt x="138580" y="448419"/>
                  <a:pt x="134612" y="442069"/>
                  <a:pt x="142549" y="461119"/>
                </a:cubicBezTo>
                <a:cubicBezTo>
                  <a:pt x="150486" y="480169"/>
                  <a:pt x="182501" y="548167"/>
                  <a:pt x="177474" y="551607"/>
                </a:cubicBezTo>
                <a:cubicBezTo>
                  <a:pt x="172447" y="555047"/>
                  <a:pt x="129849" y="516947"/>
                  <a:pt x="112386" y="481757"/>
                </a:cubicBezTo>
                <a:cubicBezTo>
                  <a:pt x="94923" y="446567"/>
                  <a:pt x="82224" y="374865"/>
                  <a:pt x="72699" y="340469"/>
                </a:cubicBezTo>
                <a:cubicBezTo>
                  <a:pt x="63174" y="306073"/>
                  <a:pt x="65026" y="298401"/>
                  <a:pt x="55236" y="275382"/>
                </a:cubicBezTo>
                <a:cubicBezTo>
                  <a:pt x="45446" y="252363"/>
                  <a:pt x="22163" y="226699"/>
                  <a:pt x="13961" y="202357"/>
                </a:cubicBezTo>
                <a:cubicBezTo>
                  <a:pt x="5759" y="178015"/>
                  <a:pt x="3113" y="157907"/>
                  <a:pt x="6024" y="129332"/>
                </a:cubicBezTo>
                <a:cubicBezTo>
                  <a:pt x="8935" y="100757"/>
                  <a:pt x="16343" y="-10104"/>
                  <a:pt x="18724" y="7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3E0851B7-EBA1-4348-9066-42E367F71B8E}"/>
              </a:ext>
            </a:extLst>
          </p:cNvPr>
          <p:cNvSpPr/>
          <p:nvPr/>
        </p:nvSpPr>
        <p:spPr>
          <a:xfrm>
            <a:off x="6806276" y="5802313"/>
            <a:ext cx="85788" cy="349253"/>
          </a:xfrm>
          <a:custGeom>
            <a:avLst/>
            <a:gdLst>
              <a:gd name="connsiteX0" fmla="*/ 85062 w 85788"/>
              <a:gd name="connsiteY0" fmla="*/ 0 h 349253"/>
              <a:gd name="connsiteX1" fmla="*/ 80299 w 85788"/>
              <a:gd name="connsiteY1" fmla="*/ 144462 h 349253"/>
              <a:gd name="connsiteX2" fmla="*/ 66012 w 85788"/>
              <a:gd name="connsiteY2" fmla="*/ 179387 h 349253"/>
              <a:gd name="connsiteX3" fmla="*/ 35849 w 85788"/>
              <a:gd name="connsiteY3" fmla="*/ 328612 h 349253"/>
              <a:gd name="connsiteX4" fmla="*/ 924 w 85788"/>
              <a:gd name="connsiteY4" fmla="*/ 334962 h 349253"/>
              <a:gd name="connsiteX5" fmla="*/ 75537 w 85788"/>
              <a:gd name="connsiteY5" fmla="*/ 206375 h 349253"/>
              <a:gd name="connsiteX6" fmla="*/ 66012 w 85788"/>
              <a:gd name="connsiteY6" fmla="*/ 144462 h 349253"/>
              <a:gd name="connsiteX7" fmla="*/ 85062 w 85788"/>
              <a:gd name="connsiteY7" fmla="*/ 0 h 349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788" h="349253">
                <a:moveTo>
                  <a:pt x="85062" y="0"/>
                </a:moveTo>
                <a:cubicBezTo>
                  <a:pt x="87443" y="0"/>
                  <a:pt x="83474" y="114564"/>
                  <a:pt x="80299" y="144462"/>
                </a:cubicBezTo>
                <a:cubicBezTo>
                  <a:pt x="77124" y="174360"/>
                  <a:pt x="73420" y="148695"/>
                  <a:pt x="66012" y="179387"/>
                </a:cubicBezTo>
                <a:cubicBezTo>
                  <a:pt x="58604" y="210079"/>
                  <a:pt x="46697" y="302683"/>
                  <a:pt x="35849" y="328612"/>
                </a:cubicBezTo>
                <a:cubicBezTo>
                  <a:pt x="25001" y="354541"/>
                  <a:pt x="-5691" y="355335"/>
                  <a:pt x="924" y="334962"/>
                </a:cubicBezTo>
                <a:cubicBezTo>
                  <a:pt x="7539" y="314589"/>
                  <a:pt x="64689" y="238125"/>
                  <a:pt x="75537" y="206375"/>
                </a:cubicBezTo>
                <a:cubicBezTo>
                  <a:pt x="86385" y="174625"/>
                  <a:pt x="62572" y="173831"/>
                  <a:pt x="66012" y="144462"/>
                </a:cubicBezTo>
                <a:cubicBezTo>
                  <a:pt x="69452" y="115093"/>
                  <a:pt x="82681" y="0"/>
                  <a:pt x="8506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7F63023B-5514-4431-8293-25849D403AE6}"/>
              </a:ext>
            </a:extLst>
          </p:cNvPr>
          <p:cNvSpPr/>
          <p:nvPr/>
        </p:nvSpPr>
        <p:spPr>
          <a:xfrm>
            <a:off x="6649565" y="5930734"/>
            <a:ext cx="279088" cy="310175"/>
          </a:xfrm>
          <a:custGeom>
            <a:avLst/>
            <a:gdLst>
              <a:gd name="connsiteX0" fmla="*/ 473 w 279088"/>
              <a:gd name="connsiteY0" fmla="*/ 3341 h 310175"/>
              <a:gd name="connsiteX1" fmla="*/ 105248 w 279088"/>
              <a:gd name="connsiteY1" fmla="*/ 217654 h 310175"/>
              <a:gd name="connsiteX2" fmla="*/ 95723 w 279088"/>
              <a:gd name="connsiteY2" fmla="*/ 211304 h 310175"/>
              <a:gd name="connsiteX3" fmla="*/ 271935 w 279088"/>
              <a:gd name="connsiteY3" fmla="*/ 306554 h 310175"/>
              <a:gd name="connsiteX4" fmla="*/ 230660 w 279088"/>
              <a:gd name="connsiteY4" fmla="*/ 285916 h 310175"/>
              <a:gd name="connsiteX5" fmla="*/ 100485 w 279088"/>
              <a:gd name="connsiteY5" fmla="*/ 244641 h 310175"/>
              <a:gd name="connsiteX6" fmla="*/ 127473 w 279088"/>
              <a:gd name="connsiteY6" fmla="*/ 211304 h 310175"/>
              <a:gd name="connsiteX7" fmla="*/ 68735 w 279088"/>
              <a:gd name="connsiteY7" fmla="*/ 95416 h 310175"/>
              <a:gd name="connsiteX8" fmla="*/ 473 w 279088"/>
              <a:gd name="connsiteY8" fmla="*/ 3341 h 31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9088" h="310175">
                <a:moveTo>
                  <a:pt x="473" y="3341"/>
                </a:moveTo>
                <a:cubicBezTo>
                  <a:pt x="6558" y="23714"/>
                  <a:pt x="89373" y="182994"/>
                  <a:pt x="105248" y="217654"/>
                </a:cubicBezTo>
                <a:cubicBezTo>
                  <a:pt x="121123" y="252315"/>
                  <a:pt x="95723" y="211304"/>
                  <a:pt x="95723" y="211304"/>
                </a:cubicBezTo>
                <a:lnTo>
                  <a:pt x="271935" y="306554"/>
                </a:lnTo>
                <a:cubicBezTo>
                  <a:pt x="294425" y="318989"/>
                  <a:pt x="259235" y="296235"/>
                  <a:pt x="230660" y="285916"/>
                </a:cubicBezTo>
                <a:cubicBezTo>
                  <a:pt x="202085" y="275597"/>
                  <a:pt x="117683" y="257076"/>
                  <a:pt x="100485" y="244641"/>
                </a:cubicBezTo>
                <a:cubicBezTo>
                  <a:pt x="83287" y="232206"/>
                  <a:pt x="132765" y="236175"/>
                  <a:pt x="127473" y="211304"/>
                </a:cubicBezTo>
                <a:cubicBezTo>
                  <a:pt x="122181" y="186433"/>
                  <a:pt x="88843" y="129812"/>
                  <a:pt x="68735" y="95416"/>
                </a:cubicBezTo>
                <a:cubicBezTo>
                  <a:pt x="48627" y="61020"/>
                  <a:pt x="-5612" y="-17032"/>
                  <a:pt x="473" y="3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B8559691-ACD8-4EBD-9E18-9A3B52A15AB1}"/>
              </a:ext>
            </a:extLst>
          </p:cNvPr>
          <p:cNvSpPr/>
          <p:nvPr/>
        </p:nvSpPr>
        <p:spPr>
          <a:xfrm>
            <a:off x="6889057" y="5832260"/>
            <a:ext cx="66854" cy="430906"/>
          </a:xfrm>
          <a:custGeom>
            <a:avLst/>
            <a:gdLst>
              <a:gd name="connsiteX0" fmla="*/ 8631 w 66854"/>
              <a:gd name="connsiteY0" fmla="*/ 215 h 430906"/>
              <a:gd name="connsiteX1" fmla="*/ 54668 w 66854"/>
              <a:gd name="connsiteY1" fmla="*/ 87528 h 430906"/>
              <a:gd name="connsiteX2" fmla="*/ 48318 w 66854"/>
              <a:gd name="connsiteY2" fmla="*/ 100228 h 430906"/>
              <a:gd name="connsiteX3" fmla="*/ 34031 w 66854"/>
              <a:gd name="connsiteY3" fmla="*/ 151028 h 430906"/>
              <a:gd name="connsiteX4" fmla="*/ 30856 w 66854"/>
              <a:gd name="connsiteY4" fmla="*/ 141503 h 430906"/>
              <a:gd name="connsiteX5" fmla="*/ 43556 w 66854"/>
              <a:gd name="connsiteY5" fmla="*/ 233578 h 430906"/>
              <a:gd name="connsiteX6" fmla="*/ 19743 w 66854"/>
              <a:gd name="connsiteY6" fmla="*/ 238340 h 430906"/>
              <a:gd name="connsiteX7" fmla="*/ 26093 w 66854"/>
              <a:gd name="connsiteY7" fmla="*/ 297078 h 430906"/>
              <a:gd name="connsiteX8" fmla="*/ 40381 w 66854"/>
              <a:gd name="connsiteY8" fmla="*/ 351053 h 430906"/>
              <a:gd name="connsiteX9" fmla="*/ 693 w 66854"/>
              <a:gd name="connsiteY9" fmla="*/ 430428 h 430906"/>
              <a:gd name="connsiteX10" fmla="*/ 18156 w 66854"/>
              <a:gd name="connsiteY10" fmla="*/ 311365 h 430906"/>
              <a:gd name="connsiteX11" fmla="*/ 56256 w 66854"/>
              <a:gd name="connsiteY11" fmla="*/ 197065 h 430906"/>
              <a:gd name="connsiteX12" fmla="*/ 64193 w 66854"/>
              <a:gd name="connsiteY12" fmla="*/ 116103 h 430906"/>
              <a:gd name="connsiteX13" fmla="*/ 8631 w 66854"/>
              <a:gd name="connsiteY13" fmla="*/ 215 h 430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854" h="430906">
                <a:moveTo>
                  <a:pt x="8631" y="215"/>
                </a:moveTo>
                <a:cubicBezTo>
                  <a:pt x="7044" y="-4547"/>
                  <a:pt x="48054" y="70859"/>
                  <a:pt x="54668" y="87528"/>
                </a:cubicBezTo>
                <a:cubicBezTo>
                  <a:pt x="61282" y="104197"/>
                  <a:pt x="51757" y="89645"/>
                  <a:pt x="48318" y="100228"/>
                </a:cubicBezTo>
                <a:cubicBezTo>
                  <a:pt x="44879" y="110811"/>
                  <a:pt x="36941" y="144149"/>
                  <a:pt x="34031" y="151028"/>
                </a:cubicBezTo>
                <a:cubicBezTo>
                  <a:pt x="31121" y="157907"/>
                  <a:pt x="29269" y="127745"/>
                  <a:pt x="30856" y="141503"/>
                </a:cubicBezTo>
                <a:cubicBezTo>
                  <a:pt x="32443" y="155261"/>
                  <a:pt x="45408" y="217439"/>
                  <a:pt x="43556" y="233578"/>
                </a:cubicBezTo>
                <a:cubicBezTo>
                  <a:pt x="41704" y="249717"/>
                  <a:pt x="22653" y="227757"/>
                  <a:pt x="19743" y="238340"/>
                </a:cubicBezTo>
                <a:cubicBezTo>
                  <a:pt x="16833" y="248923"/>
                  <a:pt x="22653" y="278293"/>
                  <a:pt x="26093" y="297078"/>
                </a:cubicBezTo>
                <a:cubicBezTo>
                  <a:pt x="29533" y="315864"/>
                  <a:pt x="44614" y="328828"/>
                  <a:pt x="40381" y="351053"/>
                </a:cubicBezTo>
                <a:cubicBezTo>
                  <a:pt x="36148" y="373278"/>
                  <a:pt x="4397" y="437043"/>
                  <a:pt x="693" y="430428"/>
                </a:cubicBezTo>
                <a:cubicBezTo>
                  <a:pt x="-3011" y="423813"/>
                  <a:pt x="8896" y="350259"/>
                  <a:pt x="18156" y="311365"/>
                </a:cubicBezTo>
                <a:cubicBezTo>
                  <a:pt x="27417" y="272471"/>
                  <a:pt x="48583" y="229609"/>
                  <a:pt x="56256" y="197065"/>
                </a:cubicBezTo>
                <a:cubicBezTo>
                  <a:pt x="63929" y="164521"/>
                  <a:pt x="70808" y="146001"/>
                  <a:pt x="64193" y="116103"/>
                </a:cubicBezTo>
                <a:cubicBezTo>
                  <a:pt x="57578" y="86205"/>
                  <a:pt x="10218" y="4977"/>
                  <a:pt x="8631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85F26B3E-162B-4110-9D71-F746F6029B99}"/>
              </a:ext>
            </a:extLst>
          </p:cNvPr>
          <p:cNvSpPr/>
          <p:nvPr/>
        </p:nvSpPr>
        <p:spPr>
          <a:xfrm>
            <a:off x="6724761" y="6135527"/>
            <a:ext cx="207051" cy="141448"/>
          </a:xfrm>
          <a:custGeom>
            <a:avLst/>
            <a:gdLst>
              <a:gd name="connsiteX0" fmla="*/ 1477 w 207051"/>
              <a:gd name="connsiteY0" fmla="*/ 161 h 141448"/>
              <a:gd name="connsiteX1" fmla="*/ 166577 w 207051"/>
              <a:gd name="connsiteY1" fmla="*/ 117636 h 141448"/>
              <a:gd name="connsiteX2" fmla="*/ 203089 w 207051"/>
              <a:gd name="connsiteY2" fmla="*/ 116048 h 141448"/>
              <a:gd name="connsiteX3" fmla="*/ 96727 w 207051"/>
              <a:gd name="connsiteY3" fmla="*/ 127161 h 141448"/>
              <a:gd name="connsiteX4" fmla="*/ 22114 w 207051"/>
              <a:gd name="connsiteY4" fmla="*/ 141448 h 141448"/>
              <a:gd name="connsiteX5" fmla="*/ 139589 w 207051"/>
              <a:gd name="connsiteY5" fmla="*/ 111286 h 141448"/>
              <a:gd name="connsiteX6" fmla="*/ 88789 w 207051"/>
              <a:gd name="connsiteY6" fmla="*/ 92236 h 141448"/>
              <a:gd name="connsiteX7" fmla="*/ 1477 w 207051"/>
              <a:gd name="connsiteY7" fmla="*/ 161 h 141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051" h="141448">
                <a:moveTo>
                  <a:pt x="1477" y="161"/>
                </a:moveTo>
                <a:cubicBezTo>
                  <a:pt x="14442" y="4394"/>
                  <a:pt x="132975" y="98322"/>
                  <a:pt x="166577" y="117636"/>
                </a:cubicBezTo>
                <a:cubicBezTo>
                  <a:pt x="200179" y="136951"/>
                  <a:pt x="214731" y="114461"/>
                  <a:pt x="203089" y="116048"/>
                </a:cubicBezTo>
                <a:cubicBezTo>
                  <a:pt x="191447" y="117635"/>
                  <a:pt x="126889" y="122928"/>
                  <a:pt x="96727" y="127161"/>
                </a:cubicBezTo>
                <a:cubicBezTo>
                  <a:pt x="66565" y="131394"/>
                  <a:pt x="22114" y="141448"/>
                  <a:pt x="22114" y="141448"/>
                </a:cubicBezTo>
                <a:cubicBezTo>
                  <a:pt x="29258" y="138802"/>
                  <a:pt x="128477" y="119488"/>
                  <a:pt x="139589" y="111286"/>
                </a:cubicBezTo>
                <a:cubicBezTo>
                  <a:pt x="150701" y="103084"/>
                  <a:pt x="113131" y="108376"/>
                  <a:pt x="88789" y="92236"/>
                </a:cubicBezTo>
                <a:cubicBezTo>
                  <a:pt x="64447" y="76096"/>
                  <a:pt x="-11488" y="-4072"/>
                  <a:pt x="1477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92D349FC-43B4-419A-805B-8A471F0C6880}"/>
              </a:ext>
            </a:extLst>
          </p:cNvPr>
          <p:cNvSpPr/>
          <p:nvPr/>
        </p:nvSpPr>
        <p:spPr>
          <a:xfrm>
            <a:off x="7806203" y="4734248"/>
            <a:ext cx="356257" cy="634705"/>
          </a:xfrm>
          <a:custGeom>
            <a:avLst/>
            <a:gdLst>
              <a:gd name="connsiteX0" fmla="*/ 64 w 356257"/>
              <a:gd name="connsiteY0" fmla="*/ 735 h 634705"/>
              <a:gd name="connsiteX1" fmla="*/ 52980 w 356257"/>
              <a:gd name="connsiteY1" fmla="*/ 347869 h 634705"/>
              <a:gd name="connsiteX2" fmla="*/ 52980 w 356257"/>
              <a:gd name="connsiteY2" fmla="*/ 311885 h 634705"/>
              <a:gd name="connsiteX3" fmla="*/ 88964 w 356257"/>
              <a:gd name="connsiteY3" fmla="*/ 385969 h 634705"/>
              <a:gd name="connsiteX4" fmla="*/ 349314 w 356257"/>
              <a:gd name="connsiteY4" fmla="*/ 629385 h 634705"/>
              <a:gd name="connsiteX5" fmla="*/ 273114 w 356257"/>
              <a:gd name="connsiteY5" fmla="*/ 546835 h 634705"/>
              <a:gd name="connsiteX6" fmla="*/ 184214 w 356257"/>
              <a:gd name="connsiteY6" fmla="*/ 464285 h 634705"/>
              <a:gd name="connsiteX7" fmla="*/ 163047 w 356257"/>
              <a:gd name="connsiteY7" fmla="*/ 445235 h 634705"/>
              <a:gd name="connsiteX8" fmla="*/ 61447 w 356257"/>
              <a:gd name="connsiteY8" fmla="*/ 307652 h 634705"/>
              <a:gd name="connsiteX9" fmla="*/ 42397 w 356257"/>
              <a:gd name="connsiteY9" fmla="*/ 256852 h 634705"/>
              <a:gd name="connsiteX10" fmla="*/ 64 w 356257"/>
              <a:gd name="connsiteY10" fmla="*/ 735 h 634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6257" h="634705">
                <a:moveTo>
                  <a:pt x="64" y="735"/>
                </a:moveTo>
                <a:cubicBezTo>
                  <a:pt x="1828" y="15904"/>
                  <a:pt x="44161" y="296011"/>
                  <a:pt x="52980" y="347869"/>
                </a:cubicBezTo>
                <a:cubicBezTo>
                  <a:pt x="61799" y="399727"/>
                  <a:pt x="46983" y="305535"/>
                  <a:pt x="52980" y="311885"/>
                </a:cubicBezTo>
                <a:cubicBezTo>
                  <a:pt x="58977" y="318235"/>
                  <a:pt x="39575" y="333052"/>
                  <a:pt x="88964" y="385969"/>
                </a:cubicBezTo>
                <a:cubicBezTo>
                  <a:pt x="138353" y="438886"/>
                  <a:pt x="318622" y="602574"/>
                  <a:pt x="349314" y="629385"/>
                </a:cubicBezTo>
                <a:cubicBezTo>
                  <a:pt x="380006" y="656196"/>
                  <a:pt x="300631" y="574352"/>
                  <a:pt x="273114" y="546835"/>
                </a:cubicBezTo>
                <a:cubicBezTo>
                  <a:pt x="245597" y="519318"/>
                  <a:pt x="202558" y="481218"/>
                  <a:pt x="184214" y="464285"/>
                </a:cubicBezTo>
                <a:cubicBezTo>
                  <a:pt x="165870" y="447352"/>
                  <a:pt x="183508" y="471340"/>
                  <a:pt x="163047" y="445235"/>
                </a:cubicBezTo>
                <a:cubicBezTo>
                  <a:pt x="142586" y="419130"/>
                  <a:pt x="81555" y="339049"/>
                  <a:pt x="61447" y="307652"/>
                </a:cubicBezTo>
                <a:cubicBezTo>
                  <a:pt x="41339" y="276255"/>
                  <a:pt x="51569" y="304124"/>
                  <a:pt x="42397" y="256852"/>
                </a:cubicBezTo>
                <a:cubicBezTo>
                  <a:pt x="33225" y="209580"/>
                  <a:pt x="-1700" y="-14434"/>
                  <a:pt x="64" y="73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AC29DC93-763D-4D94-BB29-D020BC7FBD9A}"/>
              </a:ext>
            </a:extLst>
          </p:cNvPr>
          <p:cNvSpPr/>
          <p:nvPr/>
        </p:nvSpPr>
        <p:spPr>
          <a:xfrm>
            <a:off x="9478278" y="4987090"/>
            <a:ext cx="534795" cy="177577"/>
          </a:xfrm>
          <a:custGeom>
            <a:avLst/>
            <a:gdLst>
              <a:gd name="connsiteX0" fmla="*/ 155 w 534795"/>
              <a:gd name="connsiteY0" fmla="*/ 4010 h 177577"/>
              <a:gd name="connsiteX1" fmla="*/ 241455 w 534795"/>
              <a:gd name="connsiteY1" fmla="*/ 177577 h 177577"/>
              <a:gd name="connsiteX2" fmla="*/ 529322 w 534795"/>
              <a:gd name="connsiteY2" fmla="*/ 1893 h 177577"/>
              <a:gd name="connsiteX3" fmla="*/ 419255 w 534795"/>
              <a:gd name="connsiteY3" fmla="*/ 88677 h 177577"/>
              <a:gd name="connsiteX4" fmla="*/ 281672 w 534795"/>
              <a:gd name="connsiteY4" fmla="*/ 154293 h 177577"/>
              <a:gd name="connsiteX5" fmla="*/ 205472 w 534795"/>
              <a:gd name="connsiteY5" fmla="*/ 135243 h 177577"/>
              <a:gd name="connsiteX6" fmla="*/ 155 w 534795"/>
              <a:gd name="connsiteY6" fmla="*/ 4010 h 177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4795" h="177577">
                <a:moveTo>
                  <a:pt x="155" y="4010"/>
                </a:moveTo>
                <a:cubicBezTo>
                  <a:pt x="6152" y="11066"/>
                  <a:pt x="153261" y="177930"/>
                  <a:pt x="241455" y="177577"/>
                </a:cubicBezTo>
                <a:cubicBezTo>
                  <a:pt x="329649" y="177224"/>
                  <a:pt x="499689" y="16710"/>
                  <a:pt x="529322" y="1893"/>
                </a:cubicBezTo>
                <a:cubicBezTo>
                  <a:pt x="558955" y="-12924"/>
                  <a:pt x="460530" y="63277"/>
                  <a:pt x="419255" y="88677"/>
                </a:cubicBezTo>
                <a:cubicBezTo>
                  <a:pt x="377980" y="114077"/>
                  <a:pt x="317302" y="146532"/>
                  <a:pt x="281672" y="154293"/>
                </a:cubicBezTo>
                <a:cubicBezTo>
                  <a:pt x="246042" y="162054"/>
                  <a:pt x="247452" y="157821"/>
                  <a:pt x="205472" y="135243"/>
                </a:cubicBezTo>
                <a:cubicBezTo>
                  <a:pt x="163492" y="112665"/>
                  <a:pt x="-5842" y="-3046"/>
                  <a:pt x="155" y="40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楕円 1107">
            <a:extLst>
              <a:ext uri="{FF2B5EF4-FFF2-40B4-BE49-F238E27FC236}">
                <a16:creationId xmlns:a16="http://schemas.microsoft.com/office/drawing/2014/main" id="{D5E6792D-7FB5-4465-9A28-2048A16C8286}"/>
              </a:ext>
            </a:extLst>
          </p:cNvPr>
          <p:cNvSpPr/>
          <p:nvPr/>
        </p:nvSpPr>
        <p:spPr>
          <a:xfrm>
            <a:off x="7934259" y="4565049"/>
            <a:ext cx="735086" cy="735086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楕円 148">
            <a:extLst>
              <a:ext uri="{FF2B5EF4-FFF2-40B4-BE49-F238E27FC236}">
                <a16:creationId xmlns:a16="http://schemas.microsoft.com/office/drawing/2014/main" id="{CEAE64C4-A59A-4EA2-9F23-3B99D62B104A}"/>
              </a:ext>
            </a:extLst>
          </p:cNvPr>
          <p:cNvSpPr/>
          <p:nvPr/>
        </p:nvSpPr>
        <p:spPr>
          <a:xfrm>
            <a:off x="9565117" y="4720723"/>
            <a:ext cx="373591" cy="373591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1C0C5D09-F0EB-4D1F-98CA-1A7B0F6A822D}"/>
              </a:ext>
            </a:extLst>
          </p:cNvPr>
          <p:cNvSpPr/>
          <p:nvPr/>
        </p:nvSpPr>
        <p:spPr>
          <a:xfrm>
            <a:off x="8008710" y="4187263"/>
            <a:ext cx="142889" cy="99092"/>
          </a:xfrm>
          <a:custGeom>
            <a:avLst/>
            <a:gdLst>
              <a:gd name="connsiteX0" fmla="*/ 3403 w 142889"/>
              <a:gd name="connsiteY0" fmla="*/ 562 h 99092"/>
              <a:gd name="connsiteX1" fmla="*/ 138340 w 142889"/>
              <a:gd name="connsiteY1" fmla="*/ 95812 h 99092"/>
              <a:gd name="connsiteX2" fmla="*/ 105003 w 142889"/>
              <a:gd name="connsiteY2" fmla="*/ 75175 h 99092"/>
              <a:gd name="connsiteX3" fmla="*/ 44678 w 142889"/>
              <a:gd name="connsiteY3" fmla="*/ 56125 h 99092"/>
              <a:gd name="connsiteX4" fmla="*/ 3403 w 142889"/>
              <a:gd name="connsiteY4" fmla="*/ 562 h 99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889" h="99092">
                <a:moveTo>
                  <a:pt x="3403" y="562"/>
                </a:moveTo>
                <a:cubicBezTo>
                  <a:pt x="19013" y="7176"/>
                  <a:pt x="121407" y="83377"/>
                  <a:pt x="138340" y="95812"/>
                </a:cubicBezTo>
                <a:cubicBezTo>
                  <a:pt x="155273" y="108247"/>
                  <a:pt x="120613" y="81789"/>
                  <a:pt x="105003" y="75175"/>
                </a:cubicBezTo>
                <a:cubicBezTo>
                  <a:pt x="89393" y="68561"/>
                  <a:pt x="59230" y="64592"/>
                  <a:pt x="44678" y="56125"/>
                </a:cubicBezTo>
                <a:cubicBezTo>
                  <a:pt x="30126" y="47658"/>
                  <a:pt x="-12207" y="-6052"/>
                  <a:pt x="3403" y="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F3519C9A-57B1-419A-AE96-F9B2977D6B12}"/>
              </a:ext>
            </a:extLst>
          </p:cNvPr>
          <p:cNvSpPr/>
          <p:nvPr/>
        </p:nvSpPr>
        <p:spPr>
          <a:xfrm>
            <a:off x="7883416" y="4103673"/>
            <a:ext cx="163283" cy="85759"/>
          </a:xfrm>
          <a:custGeom>
            <a:avLst/>
            <a:gdLst>
              <a:gd name="connsiteX0" fmla="*/ 162034 w 163283"/>
              <a:gd name="connsiteY0" fmla="*/ 15 h 85759"/>
              <a:gd name="connsiteX1" fmla="*/ 65197 w 163283"/>
              <a:gd name="connsiteY1" fmla="*/ 60340 h 85759"/>
              <a:gd name="connsiteX2" fmla="*/ 109 w 163283"/>
              <a:gd name="connsiteY2" fmla="*/ 60340 h 85759"/>
              <a:gd name="connsiteX3" fmla="*/ 52497 w 163283"/>
              <a:gd name="connsiteY3" fmla="*/ 71452 h 85759"/>
              <a:gd name="connsiteX4" fmla="*/ 154097 w 163283"/>
              <a:gd name="connsiteY4" fmla="*/ 85740 h 85759"/>
              <a:gd name="connsiteX5" fmla="*/ 139809 w 163283"/>
              <a:gd name="connsiteY5" fmla="*/ 68277 h 85759"/>
              <a:gd name="connsiteX6" fmla="*/ 158859 w 163283"/>
              <a:gd name="connsiteY6" fmla="*/ 50815 h 85759"/>
              <a:gd name="connsiteX7" fmla="*/ 123934 w 163283"/>
              <a:gd name="connsiteY7" fmla="*/ 53990 h 85759"/>
              <a:gd name="connsiteX8" fmla="*/ 162034 w 163283"/>
              <a:gd name="connsiteY8" fmla="*/ 15 h 8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283" h="85759">
                <a:moveTo>
                  <a:pt x="162034" y="15"/>
                </a:moveTo>
                <a:cubicBezTo>
                  <a:pt x="152245" y="1073"/>
                  <a:pt x="92184" y="50286"/>
                  <a:pt x="65197" y="60340"/>
                </a:cubicBezTo>
                <a:cubicBezTo>
                  <a:pt x="38209" y="70394"/>
                  <a:pt x="2226" y="58488"/>
                  <a:pt x="109" y="60340"/>
                </a:cubicBezTo>
                <a:cubicBezTo>
                  <a:pt x="-2008" y="62192"/>
                  <a:pt x="26832" y="67219"/>
                  <a:pt x="52497" y="71452"/>
                </a:cubicBezTo>
                <a:cubicBezTo>
                  <a:pt x="78162" y="75685"/>
                  <a:pt x="139545" y="86269"/>
                  <a:pt x="154097" y="85740"/>
                </a:cubicBezTo>
                <a:cubicBezTo>
                  <a:pt x="168649" y="85211"/>
                  <a:pt x="139015" y="74098"/>
                  <a:pt x="139809" y="68277"/>
                </a:cubicBezTo>
                <a:cubicBezTo>
                  <a:pt x="140603" y="62456"/>
                  <a:pt x="161505" y="53196"/>
                  <a:pt x="158859" y="50815"/>
                </a:cubicBezTo>
                <a:cubicBezTo>
                  <a:pt x="156213" y="48434"/>
                  <a:pt x="127109" y="57165"/>
                  <a:pt x="123934" y="53990"/>
                </a:cubicBezTo>
                <a:cubicBezTo>
                  <a:pt x="120759" y="50815"/>
                  <a:pt x="171823" y="-1043"/>
                  <a:pt x="162034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2DC22134-75D7-4467-B2CD-7381E09B0E3C}"/>
              </a:ext>
            </a:extLst>
          </p:cNvPr>
          <p:cNvSpPr/>
          <p:nvPr/>
        </p:nvSpPr>
        <p:spPr>
          <a:xfrm>
            <a:off x="8029242" y="4151255"/>
            <a:ext cx="403636" cy="226139"/>
          </a:xfrm>
          <a:custGeom>
            <a:avLst/>
            <a:gdLst>
              <a:gd name="connsiteX0" fmla="*/ 333 w 403636"/>
              <a:gd name="connsiteY0" fmla="*/ 58 h 226139"/>
              <a:gd name="connsiteX1" fmla="*/ 86058 w 403636"/>
              <a:gd name="connsiteY1" fmla="*/ 68320 h 226139"/>
              <a:gd name="connsiteX2" fmla="*/ 192421 w 403636"/>
              <a:gd name="connsiteY2" fmla="*/ 166745 h 226139"/>
              <a:gd name="connsiteX3" fmla="*/ 359108 w 403636"/>
              <a:gd name="connsiteY3" fmla="*/ 222308 h 226139"/>
              <a:gd name="connsiteX4" fmla="*/ 403558 w 403636"/>
              <a:gd name="connsiteY4" fmla="*/ 220720 h 226139"/>
              <a:gd name="connsiteX5" fmla="*/ 367046 w 403636"/>
              <a:gd name="connsiteY5" fmla="*/ 215958 h 226139"/>
              <a:gd name="connsiteX6" fmla="*/ 270208 w 403636"/>
              <a:gd name="connsiteY6" fmla="*/ 181033 h 226139"/>
              <a:gd name="connsiteX7" fmla="*/ 194008 w 403636"/>
              <a:gd name="connsiteY7" fmla="*/ 138170 h 226139"/>
              <a:gd name="connsiteX8" fmla="*/ 117808 w 403636"/>
              <a:gd name="connsiteY8" fmla="*/ 79433 h 226139"/>
              <a:gd name="connsiteX9" fmla="*/ 333 w 403636"/>
              <a:gd name="connsiteY9" fmla="*/ 58 h 226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636" h="226139">
                <a:moveTo>
                  <a:pt x="333" y="58"/>
                </a:moveTo>
                <a:cubicBezTo>
                  <a:pt x="-4959" y="-1794"/>
                  <a:pt x="54043" y="40539"/>
                  <a:pt x="86058" y="68320"/>
                </a:cubicBezTo>
                <a:cubicBezTo>
                  <a:pt x="118073" y="96101"/>
                  <a:pt x="146913" y="141080"/>
                  <a:pt x="192421" y="166745"/>
                </a:cubicBezTo>
                <a:cubicBezTo>
                  <a:pt x="237929" y="192410"/>
                  <a:pt x="323919" y="213312"/>
                  <a:pt x="359108" y="222308"/>
                </a:cubicBezTo>
                <a:cubicBezTo>
                  <a:pt x="394297" y="231304"/>
                  <a:pt x="402235" y="221778"/>
                  <a:pt x="403558" y="220720"/>
                </a:cubicBezTo>
                <a:cubicBezTo>
                  <a:pt x="404881" y="219662"/>
                  <a:pt x="389271" y="222572"/>
                  <a:pt x="367046" y="215958"/>
                </a:cubicBezTo>
                <a:cubicBezTo>
                  <a:pt x="344821" y="209344"/>
                  <a:pt x="299048" y="193998"/>
                  <a:pt x="270208" y="181033"/>
                </a:cubicBezTo>
                <a:cubicBezTo>
                  <a:pt x="241368" y="168068"/>
                  <a:pt x="219408" y="155103"/>
                  <a:pt x="194008" y="138170"/>
                </a:cubicBezTo>
                <a:cubicBezTo>
                  <a:pt x="168608" y="121237"/>
                  <a:pt x="145060" y="101129"/>
                  <a:pt x="117808" y="79433"/>
                </a:cubicBezTo>
                <a:cubicBezTo>
                  <a:pt x="90556" y="57737"/>
                  <a:pt x="5625" y="1910"/>
                  <a:pt x="333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136A6969-FC93-4E0F-B201-DB23755BC575}"/>
              </a:ext>
            </a:extLst>
          </p:cNvPr>
          <p:cNvSpPr/>
          <p:nvPr/>
        </p:nvSpPr>
        <p:spPr>
          <a:xfrm>
            <a:off x="9564688" y="3957980"/>
            <a:ext cx="195300" cy="53671"/>
          </a:xfrm>
          <a:custGeom>
            <a:avLst/>
            <a:gdLst>
              <a:gd name="connsiteX0" fmla="*/ 0 w 195300"/>
              <a:gd name="connsiteY0" fmla="*/ 53633 h 53671"/>
              <a:gd name="connsiteX1" fmla="*/ 101600 w 195300"/>
              <a:gd name="connsiteY1" fmla="*/ 18708 h 53671"/>
              <a:gd name="connsiteX2" fmla="*/ 92075 w 195300"/>
              <a:gd name="connsiteY2" fmla="*/ 36170 h 53671"/>
              <a:gd name="connsiteX3" fmla="*/ 195262 w 195300"/>
              <a:gd name="connsiteY3" fmla="*/ 1245 h 53671"/>
              <a:gd name="connsiteX4" fmla="*/ 103187 w 195300"/>
              <a:gd name="connsiteY4" fmla="*/ 10770 h 53671"/>
              <a:gd name="connsiteX5" fmla="*/ 0 w 195300"/>
              <a:gd name="connsiteY5" fmla="*/ 53633 h 53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300" h="53671">
                <a:moveTo>
                  <a:pt x="0" y="53633"/>
                </a:moveTo>
                <a:cubicBezTo>
                  <a:pt x="-264" y="54956"/>
                  <a:pt x="86254" y="21618"/>
                  <a:pt x="101600" y="18708"/>
                </a:cubicBezTo>
                <a:cubicBezTo>
                  <a:pt x="116946" y="15797"/>
                  <a:pt x="76465" y="39080"/>
                  <a:pt x="92075" y="36170"/>
                </a:cubicBezTo>
                <a:cubicBezTo>
                  <a:pt x="107685" y="33259"/>
                  <a:pt x="193410" y="5478"/>
                  <a:pt x="195262" y="1245"/>
                </a:cubicBezTo>
                <a:cubicBezTo>
                  <a:pt x="197114" y="-2988"/>
                  <a:pt x="131233" y="4420"/>
                  <a:pt x="103187" y="10770"/>
                </a:cubicBezTo>
                <a:cubicBezTo>
                  <a:pt x="75141" y="17120"/>
                  <a:pt x="264" y="52310"/>
                  <a:pt x="0" y="53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BBAF70EC-4120-47E5-A9CE-892BE1A94315}"/>
              </a:ext>
            </a:extLst>
          </p:cNvPr>
          <p:cNvSpPr/>
          <p:nvPr/>
        </p:nvSpPr>
        <p:spPr>
          <a:xfrm>
            <a:off x="9532576" y="3917950"/>
            <a:ext cx="174060" cy="94249"/>
          </a:xfrm>
          <a:custGeom>
            <a:avLst/>
            <a:gdLst>
              <a:gd name="connsiteX0" fmla="*/ 173399 w 174060"/>
              <a:gd name="connsiteY0" fmla="*/ 0 h 94249"/>
              <a:gd name="connsiteX1" fmla="*/ 95612 w 174060"/>
              <a:gd name="connsiteY1" fmla="*/ 34925 h 94249"/>
              <a:gd name="connsiteX2" fmla="*/ 362 w 174060"/>
              <a:gd name="connsiteY2" fmla="*/ 93663 h 94249"/>
              <a:gd name="connsiteX3" fmla="*/ 60687 w 174060"/>
              <a:gd name="connsiteY3" fmla="*/ 66675 h 94249"/>
              <a:gd name="connsiteX4" fmla="*/ 128949 w 174060"/>
              <a:gd name="connsiteY4" fmla="*/ 34925 h 94249"/>
              <a:gd name="connsiteX5" fmla="*/ 173399 w 174060"/>
              <a:gd name="connsiteY5" fmla="*/ 0 h 94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060" h="94249">
                <a:moveTo>
                  <a:pt x="173399" y="0"/>
                </a:moveTo>
                <a:cubicBezTo>
                  <a:pt x="167843" y="0"/>
                  <a:pt x="124451" y="19315"/>
                  <a:pt x="95612" y="34925"/>
                </a:cubicBezTo>
                <a:cubicBezTo>
                  <a:pt x="66773" y="50535"/>
                  <a:pt x="6183" y="88371"/>
                  <a:pt x="362" y="93663"/>
                </a:cubicBezTo>
                <a:cubicBezTo>
                  <a:pt x="-5459" y="98955"/>
                  <a:pt x="60687" y="66675"/>
                  <a:pt x="60687" y="66675"/>
                </a:cubicBezTo>
                <a:cubicBezTo>
                  <a:pt x="82118" y="56885"/>
                  <a:pt x="109634" y="43392"/>
                  <a:pt x="128949" y="34925"/>
                </a:cubicBezTo>
                <a:cubicBezTo>
                  <a:pt x="148263" y="26458"/>
                  <a:pt x="178955" y="0"/>
                  <a:pt x="17339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D912968E-EDA2-4AA0-BDC3-C52E8098F7EF}"/>
              </a:ext>
            </a:extLst>
          </p:cNvPr>
          <p:cNvSpPr/>
          <p:nvPr/>
        </p:nvSpPr>
        <p:spPr>
          <a:xfrm>
            <a:off x="9975572" y="3816242"/>
            <a:ext cx="134292" cy="224268"/>
          </a:xfrm>
          <a:custGeom>
            <a:avLst/>
            <a:gdLst>
              <a:gd name="connsiteX0" fmla="*/ 278 w 134292"/>
              <a:gd name="connsiteY0" fmla="*/ 108 h 224268"/>
              <a:gd name="connsiteX1" fmla="*/ 30441 w 134292"/>
              <a:gd name="connsiteY1" fmla="*/ 65196 h 224268"/>
              <a:gd name="connsiteX2" fmla="*/ 51078 w 134292"/>
              <a:gd name="connsiteY2" fmla="*/ 19158 h 224268"/>
              <a:gd name="connsiteX3" fmla="*/ 132041 w 134292"/>
              <a:gd name="connsiteY3" fmla="*/ 176321 h 224268"/>
              <a:gd name="connsiteX4" fmla="*/ 109816 w 134292"/>
              <a:gd name="connsiteY4" fmla="*/ 139808 h 224268"/>
              <a:gd name="connsiteX5" fmla="*/ 89178 w 134292"/>
              <a:gd name="connsiteY5" fmla="*/ 120758 h 224268"/>
              <a:gd name="connsiteX6" fmla="*/ 132041 w 134292"/>
              <a:gd name="connsiteY6" fmla="*/ 223946 h 224268"/>
              <a:gd name="connsiteX7" fmla="*/ 71716 w 134292"/>
              <a:gd name="connsiteY7" fmla="*/ 154096 h 224268"/>
              <a:gd name="connsiteX8" fmla="*/ 103466 w 134292"/>
              <a:gd name="connsiteY8" fmla="*/ 179496 h 224268"/>
              <a:gd name="connsiteX9" fmla="*/ 89178 w 134292"/>
              <a:gd name="connsiteY9" fmla="*/ 96946 h 224268"/>
              <a:gd name="connsiteX10" fmla="*/ 65366 w 134292"/>
              <a:gd name="connsiteY10" fmla="*/ 71546 h 224268"/>
              <a:gd name="connsiteX11" fmla="*/ 49491 w 134292"/>
              <a:gd name="connsiteY11" fmla="*/ 62021 h 224268"/>
              <a:gd name="connsiteX12" fmla="*/ 49491 w 134292"/>
              <a:gd name="connsiteY12" fmla="*/ 49321 h 224268"/>
              <a:gd name="connsiteX13" fmla="*/ 278 w 134292"/>
              <a:gd name="connsiteY13" fmla="*/ 108 h 224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4292" h="224268">
                <a:moveTo>
                  <a:pt x="278" y="108"/>
                </a:moveTo>
                <a:cubicBezTo>
                  <a:pt x="-2897" y="2754"/>
                  <a:pt x="21974" y="62021"/>
                  <a:pt x="30441" y="65196"/>
                </a:cubicBezTo>
                <a:cubicBezTo>
                  <a:pt x="38908" y="68371"/>
                  <a:pt x="34145" y="637"/>
                  <a:pt x="51078" y="19158"/>
                </a:cubicBezTo>
                <a:cubicBezTo>
                  <a:pt x="68011" y="37679"/>
                  <a:pt x="122251" y="156213"/>
                  <a:pt x="132041" y="176321"/>
                </a:cubicBezTo>
                <a:cubicBezTo>
                  <a:pt x="141831" y="196429"/>
                  <a:pt x="116960" y="149069"/>
                  <a:pt x="109816" y="139808"/>
                </a:cubicBezTo>
                <a:cubicBezTo>
                  <a:pt x="102672" y="130548"/>
                  <a:pt x="85474" y="106735"/>
                  <a:pt x="89178" y="120758"/>
                </a:cubicBezTo>
                <a:cubicBezTo>
                  <a:pt x="92882" y="134781"/>
                  <a:pt x="134951" y="218390"/>
                  <a:pt x="132041" y="223946"/>
                </a:cubicBezTo>
                <a:cubicBezTo>
                  <a:pt x="129131" y="229502"/>
                  <a:pt x="76479" y="161504"/>
                  <a:pt x="71716" y="154096"/>
                </a:cubicBezTo>
                <a:cubicBezTo>
                  <a:pt x="66954" y="146688"/>
                  <a:pt x="100556" y="189021"/>
                  <a:pt x="103466" y="179496"/>
                </a:cubicBezTo>
                <a:cubicBezTo>
                  <a:pt x="106376" y="169971"/>
                  <a:pt x="95528" y="114938"/>
                  <a:pt x="89178" y="96946"/>
                </a:cubicBezTo>
                <a:cubicBezTo>
                  <a:pt x="82828" y="78954"/>
                  <a:pt x="71981" y="77367"/>
                  <a:pt x="65366" y="71546"/>
                </a:cubicBezTo>
                <a:cubicBezTo>
                  <a:pt x="58752" y="65725"/>
                  <a:pt x="52137" y="65725"/>
                  <a:pt x="49491" y="62021"/>
                </a:cubicBezTo>
                <a:cubicBezTo>
                  <a:pt x="46845" y="58317"/>
                  <a:pt x="56635" y="54613"/>
                  <a:pt x="49491" y="49321"/>
                </a:cubicBezTo>
                <a:cubicBezTo>
                  <a:pt x="42347" y="44029"/>
                  <a:pt x="3453" y="-2538"/>
                  <a:pt x="278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7F036C5A-3C62-46EB-8945-44EE1E77406B}"/>
              </a:ext>
            </a:extLst>
          </p:cNvPr>
          <p:cNvSpPr/>
          <p:nvPr/>
        </p:nvSpPr>
        <p:spPr>
          <a:xfrm>
            <a:off x="9381846" y="4165600"/>
            <a:ext cx="90326" cy="311457"/>
          </a:xfrm>
          <a:custGeom>
            <a:avLst/>
            <a:gdLst>
              <a:gd name="connsiteX0" fmla="*/ 90237 w 90326"/>
              <a:gd name="connsiteY0" fmla="*/ 0 h 311457"/>
              <a:gd name="connsiteX1" fmla="*/ 1337 w 90326"/>
              <a:gd name="connsiteY1" fmla="*/ 188383 h 311457"/>
              <a:gd name="connsiteX2" fmla="*/ 35204 w 90326"/>
              <a:gd name="connsiteY2" fmla="*/ 311150 h 311457"/>
              <a:gd name="connsiteX3" fmla="*/ 14037 w 90326"/>
              <a:gd name="connsiteY3" fmla="*/ 222250 h 311457"/>
              <a:gd name="connsiteX4" fmla="*/ 18271 w 90326"/>
              <a:gd name="connsiteY4" fmla="*/ 186267 h 311457"/>
              <a:gd name="connsiteX5" fmla="*/ 90237 w 90326"/>
              <a:gd name="connsiteY5" fmla="*/ 0 h 31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326" h="311457">
                <a:moveTo>
                  <a:pt x="90237" y="0"/>
                </a:moveTo>
                <a:cubicBezTo>
                  <a:pt x="87415" y="353"/>
                  <a:pt x="10509" y="136525"/>
                  <a:pt x="1337" y="188383"/>
                </a:cubicBezTo>
                <a:cubicBezTo>
                  <a:pt x="-7835" y="240241"/>
                  <a:pt x="33087" y="305506"/>
                  <a:pt x="35204" y="311150"/>
                </a:cubicBezTo>
                <a:cubicBezTo>
                  <a:pt x="37321" y="316794"/>
                  <a:pt x="16859" y="243064"/>
                  <a:pt x="14037" y="222250"/>
                </a:cubicBezTo>
                <a:cubicBezTo>
                  <a:pt x="11215" y="201436"/>
                  <a:pt x="8040" y="218723"/>
                  <a:pt x="18271" y="186267"/>
                </a:cubicBezTo>
                <a:cubicBezTo>
                  <a:pt x="28502" y="153812"/>
                  <a:pt x="93059" y="-353"/>
                  <a:pt x="9023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B9DDAD19-C855-44BB-AC82-6E26CC0A1158}"/>
              </a:ext>
            </a:extLst>
          </p:cNvPr>
          <p:cNvSpPr/>
          <p:nvPr/>
        </p:nvSpPr>
        <p:spPr>
          <a:xfrm>
            <a:off x="8766780" y="4246549"/>
            <a:ext cx="89980" cy="246094"/>
          </a:xfrm>
          <a:custGeom>
            <a:avLst/>
            <a:gdLst>
              <a:gd name="connsiteX0" fmla="*/ 89883 w 89980"/>
              <a:gd name="connsiteY0" fmla="*/ 14 h 246094"/>
              <a:gd name="connsiteX1" fmla="*/ 10508 w 89980"/>
              <a:gd name="connsiteY1" fmla="*/ 134951 h 246094"/>
              <a:gd name="connsiteX2" fmla="*/ 2570 w 89980"/>
              <a:gd name="connsiteY2" fmla="*/ 246076 h 246094"/>
              <a:gd name="connsiteX3" fmla="*/ 26383 w 89980"/>
              <a:gd name="connsiteY3" fmla="*/ 127014 h 246094"/>
              <a:gd name="connsiteX4" fmla="*/ 89883 w 89980"/>
              <a:gd name="connsiteY4" fmla="*/ 14 h 24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980" h="246094">
                <a:moveTo>
                  <a:pt x="89883" y="14"/>
                </a:moveTo>
                <a:cubicBezTo>
                  <a:pt x="87237" y="1337"/>
                  <a:pt x="25060" y="93941"/>
                  <a:pt x="10508" y="134951"/>
                </a:cubicBezTo>
                <a:cubicBezTo>
                  <a:pt x="-4044" y="175961"/>
                  <a:pt x="-76" y="247399"/>
                  <a:pt x="2570" y="246076"/>
                </a:cubicBezTo>
                <a:cubicBezTo>
                  <a:pt x="5216" y="244753"/>
                  <a:pt x="12096" y="166172"/>
                  <a:pt x="26383" y="127014"/>
                </a:cubicBezTo>
                <a:cubicBezTo>
                  <a:pt x="40670" y="87856"/>
                  <a:pt x="92529" y="-1309"/>
                  <a:pt x="89883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E44474BF-9126-4612-B784-0438658E6ECC}"/>
              </a:ext>
            </a:extLst>
          </p:cNvPr>
          <p:cNvSpPr/>
          <p:nvPr/>
        </p:nvSpPr>
        <p:spPr>
          <a:xfrm>
            <a:off x="6809618" y="2480411"/>
            <a:ext cx="962911" cy="1174229"/>
          </a:xfrm>
          <a:custGeom>
            <a:avLst/>
            <a:gdLst>
              <a:gd name="connsiteX0" fmla="*/ 962782 w 962911"/>
              <a:gd name="connsiteY0" fmla="*/ 322 h 1174229"/>
              <a:gd name="connsiteX1" fmla="*/ 641049 w 962911"/>
              <a:gd name="connsiteY1" fmla="*/ 618389 h 1174229"/>
              <a:gd name="connsiteX2" fmla="*/ 687615 w 962911"/>
              <a:gd name="connsiteY2" fmla="*/ 516789 h 1174229"/>
              <a:gd name="connsiteX3" fmla="*/ 378582 w 962911"/>
              <a:gd name="connsiteY3" fmla="*/ 855456 h 1174229"/>
              <a:gd name="connsiteX4" fmla="*/ 454782 w 962911"/>
              <a:gd name="connsiteY4" fmla="*/ 707289 h 1174229"/>
              <a:gd name="connsiteX5" fmla="*/ 61082 w 962911"/>
              <a:gd name="connsiteY5" fmla="*/ 1134856 h 1174229"/>
              <a:gd name="connsiteX6" fmla="*/ 82249 w 962911"/>
              <a:gd name="connsiteY6" fmla="*/ 1084056 h 1174229"/>
              <a:gd name="connsiteX7" fmla="*/ 6049 w 962911"/>
              <a:gd name="connsiteY7" fmla="*/ 1168722 h 1174229"/>
              <a:gd name="connsiteX8" fmla="*/ 268515 w 962911"/>
              <a:gd name="connsiteY8" fmla="*/ 897789 h 1174229"/>
              <a:gd name="connsiteX9" fmla="*/ 598715 w 962911"/>
              <a:gd name="connsiteY9" fmla="*/ 537956 h 1174229"/>
              <a:gd name="connsiteX10" fmla="*/ 962782 w 962911"/>
              <a:gd name="connsiteY10" fmla="*/ 322 h 1174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2911" h="1174229">
                <a:moveTo>
                  <a:pt x="962782" y="322"/>
                </a:moveTo>
                <a:cubicBezTo>
                  <a:pt x="969838" y="13727"/>
                  <a:pt x="686910" y="532311"/>
                  <a:pt x="641049" y="618389"/>
                </a:cubicBezTo>
                <a:cubicBezTo>
                  <a:pt x="595188" y="704467"/>
                  <a:pt x="731360" y="477278"/>
                  <a:pt x="687615" y="516789"/>
                </a:cubicBezTo>
                <a:cubicBezTo>
                  <a:pt x="643870" y="556300"/>
                  <a:pt x="417387" y="823706"/>
                  <a:pt x="378582" y="855456"/>
                </a:cubicBezTo>
                <a:cubicBezTo>
                  <a:pt x="339776" y="887206"/>
                  <a:pt x="507699" y="660722"/>
                  <a:pt x="454782" y="707289"/>
                </a:cubicBezTo>
                <a:cubicBezTo>
                  <a:pt x="401865" y="753856"/>
                  <a:pt x="123171" y="1072062"/>
                  <a:pt x="61082" y="1134856"/>
                </a:cubicBezTo>
                <a:cubicBezTo>
                  <a:pt x="-1007" y="1197651"/>
                  <a:pt x="91421" y="1078412"/>
                  <a:pt x="82249" y="1084056"/>
                </a:cubicBezTo>
                <a:cubicBezTo>
                  <a:pt x="73077" y="1089700"/>
                  <a:pt x="-24995" y="1199767"/>
                  <a:pt x="6049" y="1168722"/>
                </a:cubicBezTo>
                <a:cubicBezTo>
                  <a:pt x="37093" y="1137678"/>
                  <a:pt x="169737" y="1002917"/>
                  <a:pt x="268515" y="897789"/>
                </a:cubicBezTo>
                <a:cubicBezTo>
                  <a:pt x="367293" y="792661"/>
                  <a:pt x="483709" y="681184"/>
                  <a:pt x="598715" y="537956"/>
                </a:cubicBezTo>
                <a:cubicBezTo>
                  <a:pt x="713721" y="394728"/>
                  <a:pt x="955726" y="-13083"/>
                  <a:pt x="962782" y="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A4C0A198-5319-4991-A04F-57A18D60B488}"/>
              </a:ext>
            </a:extLst>
          </p:cNvPr>
          <p:cNvSpPr/>
          <p:nvPr/>
        </p:nvSpPr>
        <p:spPr>
          <a:xfrm>
            <a:off x="6526108" y="2332588"/>
            <a:ext cx="1006206" cy="1086563"/>
          </a:xfrm>
          <a:custGeom>
            <a:avLst/>
            <a:gdLst>
              <a:gd name="connsiteX0" fmla="*/ 988059 w 1006206"/>
              <a:gd name="connsiteY0" fmla="*/ 8445 h 1086563"/>
              <a:gd name="connsiteX1" fmla="*/ 323425 w 1006206"/>
              <a:gd name="connsiteY1" fmla="*/ 571479 h 1086563"/>
              <a:gd name="connsiteX2" fmla="*/ 666325 w 1006206"/>
              <a:gd name="connsiteY2" fmla="*/ 309012 h 1086563"/>
              <a:gd name="connsiteX3" fmla="*/ 196425 w 1006206"/>
              <a:gd name="connsiteY3" fmla="*/ 766212 h 1086563"/>
              <a:gd name="connsiteX4" fmla="*/ 378459 w 1006206"/>
              <a:gd name="connsiteY4" fmla="*/ 626512 h 1086563"/>
              <a:gd name="connsiteX5" fmla="*/ 1692 w 1006206"/>
              <a:gd name="connsiteY5" fmla="*/ 1083712 h 1086563"/>
              <a:gd name="connsiteX6" fmla="*/ 251459 w 1006206"/>
              <a:gd name="connsiteY6" fmla="*/ 804312 h 1086563"/>
              <a:gd name="connsiteX7" fmla="*/ 530859 w 1006206"/>
              <a:gd name="connsiteY7" fmla="*/ 482579 h 1086563"/>
              <a:gd name="connsiteX8" fmla="*/ 501225 w 1006206"/>
              <a:gd name="connsiteY8" fmla="*/ 546079 h 1086563"/>
              <a:gd name="connsiteX9" fmla="*/ 789092 w 1006206"/>
              <a:gd name="connsiteY9" fmla="*/ 253979 h 1086563"/>
              <a:gd name="connsiteX10" fmla="*/ 988059 w 1006206"/>
              <a:gd name="connsiteY10" fmla="*/ 8445 h 1086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6206" h="1086563">
                <a:moveTo>
                  <a:pt x="988059" y="8445"/>
                </a:moveTo>
                <a:cubicBezTo>
                  <a:pt x="910448" y="61362"/>
                  <a:pt x="377047" y="521385"/>
                  <a:pt x="323425" y="571479"/>
                </a:cubicBezTo>
                <a:cubicBezTo>
                  <a:pt x="269803" y="621573"/>
                  <a:pt x="687492" y="276557"/>
                  <a:pt x="666325" y="309012"/>
                </a:cubicBezTo>
                <a:cubicBezTo>
                  <a:pt x="645158" y="341467"/>
                  <a:pt x="244403" y="713295"/>
                  <a:pt x="196425" y="766212"/>
                </a:cubicBezTo>
                <a:cubicBezTo>
                  <a:pt x="148447" y="819129"/>
                  <a:pt x="410914" y="573595"/>
                  <a:pt x="378459" y="626512"/>
                </a:cubicBezTo>
                <a:cubicBezTo>
                  <a:pt x="346003" y="679429"/>
                  <a:pt x="22859" y="1054079"/>
                  <a:pt x="1692" y="1083712"/>
                </a:cubicBezTo>
                <a:cubicBezTo>
                  <a:pt x="-19475" y="1113345"/>
                  <a:pt x="163264" y="904501"/>
                  <a:pt x="251459" y="804312"/>
                </a:cubicBezTo>
                <a:cubicBezTo>
                  <a:pt x="339653" y="704123"/>
                  <a:pt x="489231" y="525618"/>
                  <a:pt x="530859" y="482579"/>
                </a:cubicBezTo>
                <a:cubicBezTo>
                  <a:pt x="572487" y="439540"/>
                  <a:pt x="458186" y="584179"/>
                  <a:pt x="501225" y="546079"/>
                </a:cubicBezTo>
                <a:cubicBezTo>
                  <a:pt x="544264" y="507979"/>
                  <a:pt x="789092" y="253979"/>
                  <a:pt x="789092" y="253979"/>
                </a:cubicBezTo>
                <a:cubicBezTo>
                  <a:pt x="874464" y="165079"/>
                  <a:pt x="1065670" y="-44472"/>
                  <a:pt x="988059" y="8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F2619E85-FAE6-4527-B275-A60E91857129}"/>
              </a:ext>
            </a:extLst>
          </p:cNvPr>
          <p:cNvSpPr/>
          <p:nvPr/>
        </p:nvSpPr>
        <p:spPr>
          <a:xfrm>
            <a:off x="8419114" y="4146113"/>
            <a:ext cx="237524" cy="192530"/>
          </a:xfrm>
          <a:custGeom>
            <a:avLst/>
            <a:gdLst>
              <a:gd name="connsiteX0" fmla="*/ 213711 w 237524"/>
              <a:gd name="connsiteY0" fmla="*/ 437 h 192530"/>
              <a:gd name="connsiteX1" fmla="*/ 218474 w 237524"/>
              <a:gd name="connsiteY1" fmla="*/ 130612 h 192530"/>
              <a:gd name="connsiteX2" fmla="*/ 193074 w 237524"/>
              <a:gd name="connsiteY2" fmla="*/ 159187 h 192530"/>
              <a:gd name="connsiteX3" fmla="*/ 159736 w 237524"/>
              <a:gd name="connsiteY3" fmla="*/ 176650 h 192530"/>
              <a:gd name="connsiteX4" fmla="*/ 986 w 237524"/>
              <a:gd name="connsiteY4" fmla="*/ 190937 h 192530"/>
              <a:gd name="connsiteX5" fmla="*/ 97824 w 237524"/>
              <a:gd name="connsiteY5" fmla="*/ 190937 h 192530"/>
              <a:gd name="connsiteX6" fmla="*/ 204186 w 237524"/>
              <a:gd name="connsiteY6" fmla="*/ 179825 h 192530"/>
              <a:gd name="connsiteX7" fmla="*/ 218474 w 237524"/>
              <a:gd name="connsiteY7" fmla="*/ 141725 h 192530"/>
              <a:gd name="connsiteX8" fmla="*/ 237524 w 237524"/>
              <a:gd name="connsiteY8" fmla="*/ 89337 h 192530"/>
              <a:gd name="connsiteX9" fmla="*/ 213711 w 237524"/>
              <a:gd name="connsiteY9" fmla="*/ 437 h 192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524" h="192530">
                <a:moveTo>
                  <a:pt x="213711" y="437"/>
                </a:moveTo>
                <a:cubicBezTo>
                  <a:pt x="210536" y="7316"/>
                  <a:pt x="221913" y="104154"/>
                  <a:pt x="218474" y="130612"/>
                </a:cubicBezTo>
                <a:cubicBezTo>
                  <a:pt x="215035" y="157070"/>
                  <a:pt x="202864" y="151514"/>
                  <a:pt x="193074" y="159187"/>
                </a:cubicBezTo>
                <a:cubicBezTo>
                  <a:pt x="183284" y="166860"/>
                  <a:pt x="191751" y="171358"/>
                  <a:pt x="159736" y="176650"/>
                </a:cubicBezTo>
                <a:cubicBezTo>
                  <a:pt x="127721" y="181942"/>
                  <a:pt x="11305" y="188556"/>
                  <a:pt x="986" y="190937"/>
                </a:cubicBezTo>
                <a:cubicBezTo>
                  <a:pt x="-9333" y="193318"/>
                  <a:pt x="63957" y="192789"/>
                  <a:pt x="97824" y="190937"/>
                </a:cubicBezTo>
                <a:cubicBezTo>
                  <a:pt x="131691" y="189085"/>
                  <a:pt x="184078" y="188027"/>
                  <a:pt x="204186" y="179825"/>
                </a:cubicBezTo>
                <a:cubicBezTo>
                  <a:pt x="224294" y="171623"/>
                  <a:pt x="212918" y="156806"/>
                  <a:pt x="218474" y="141725"/>
                </a:cubicBezTo>
                <a:cubicBezTo>
                  <a:pt x="224030" y="126644"/>
                  <a:pt x="237524" y="108916"/>
                  <a:pt x="237524" y="89337"/>
                </a:cubicBezTo>
                <a:cubicBezTo>
                  <a:pt x="237524" y="69758"/>
                  <a:pt x="216886" y="-6442"/>
                  <a:pt x="213711" y="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C6CE48B9-7D41-45CC-A1A1-3B29892346D0}"/>
              </a:ext>
            </a:extLst>
          </p:cNvPr>
          <p:cNvSpPr/>
          <p:nvPr/>
        </p:nvSpPr>
        <p:spPr>
          <a:xfrm>
            <a:off x="6913772" y="4975766"/>
            <a:ext cx="692255" cy="2889028"/>
          </a:xfrm>
          <a:custGeom>
            <a:avLst/>
            <a:gdLst>
              <a:gd name="connsiteX0" fmla="*/ 108 w 692255"/>
              <a:gd name="connsiteY0" fmla="*/ 7714 h 2889028"/>
              <a:gd name="connsiteX1" fmla="*/ 182988 w 692255"/>
              <a:gd name="connsiteY1" fmla="*/ 896714 h 2889028"/>
              <a:gd name="connsiteX2" fmla="*/ 203308 w 692255"/>
              <a:gd name="connsiteY2" fmla="*/ 779874 h 2889028"/>
              <a:gd name="connsiteX3" fmla="*/ 218548 w 692255"/>
              <a:gd name="connsiteY3" fmla="*/ 1343754 h 2889028"/>
              <a:gd name="connsiteX4" fmla="*/ 238868 w 692255"/>
              <a:gd name="connsiteY4" fmla="*/ 1191354 h 2889028"/>
              <a:gd name="connsiteX5" fmla="*/ 477628 w 692255"/>
              <a:gd name="connsiteY5" fmla="*/ 2034634 h 2889028"/>
              <a:gd name="connsiteX6" fmla="*/ 492868 w 692255"/>
              <a:gd name="connsiteY6" fmla="*/ 1877154 h 2889028"/>
              <a:gd name="connsiteX7" fmla="*/ 563988 w 692255"/>
              <a:gd name="connsiteY7" fmla="*/ 2522314 h 2889028"/>
              <a:gd name="connsiteX8" fmla="*/ 558908 w 692255"/>
              <a:gd name="connsiteY8" fmla="*/ 2471514 h 2889028"/>
              <a:gd name="connsiteX9" fmla="*/ 690988 w 692255"/>
              <a:gd name="connsiteY9" fmla="*/ 2882994 h 2889028"/>
              <a:gd name="connsiteX10" fmla="*/ 609708 w 692255"/>
              <a:gd name="connsiteY10" fmla="*/ 2618834 h 2889028"/>
              <a:gd name="connsiteX11" fmla="*/ 360788 w 692255"/>
              <a:gd name="connsiteY11" fmla="*/ 1409794 h 2889028"/>
              <a:gd name="connsiteX12" fmla="*/ 325228 w 692255"/>
              <a:gd name="connsiteY12" fmla="*/ 1252314 h 2889028"/>
              <a:gd name="connsiteX13" fmla="*/ 279508 w 692255"/>
              <a:gd name="connsiteY13" fmla="*/ 1069434 h 2889028"/>
              <a:gd name="connsiteX14" fmla="*/ 238868 w 692255"/>
              <a:gd name="connsiteY14" fmla="*/ 688434 h 2889028"/>
              <a:gd name="connsiteX15" fmla="*/ 157588 w 692255"/>
              <a:gd name="connsiteY15" fmla="*/ 475074 h 2889028"/>
              <a:gd name="connsiteX16" fmla="*/ 108 w 692255"/>
              <a:gd name="connsiteY16" fmla="*/ 7714 h 288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92255" h="2889028">
                <a:moveTo>
                  <a:pt x="108" y="7714"/>
                </a:moveTo>
                <a:cubicBezTo>
                  <a:pt x="4341" y="77987"/>
                  <a:pt x="149121" y="768021"/>
                  <a:pt x="182988" y="896714"/>
                </a:cubicBezTo>
                <a:cubicBezTo>
                  <a:pt x="216855" y="1025407"/>
                  <a:pt x="197381" y="705367"/>
                  <a:pt x="203308" y="779874"/>
                </a:cubicBezTo>
                <a:cubicBezTo>
                  <a:pt x="209235" y="854381"/>
                  <a:pt x="212621" y="1275174"/>
                  <a:pt x="218548" y="1343754"/>
                </a:cubicBezTo>
                <a:cubicBezTo>
                  <a:pt x="224475" y="1412334"/>
                  <a:pt x="195688" y="1076207"/>
                  <a:pt x="238868" y="1191354"/>
                </a:cubicBezTo>
                <a:cubicBezTo>
                  <a:pt x="282048" y="1306501"/>
                  <a:pt x="435295" y="1920334"/>
                  <a:pt x="477628" y="2034634"/>
                </a:cubicBezTo>
                <a:cubicBezTo>
                  <a:pt x="519961" y="2148934"/>
                  <a:pt x="478475" y="1795874"/>
                  <a:pt x="492868" y="1877154"/>
                </a:cubicBezTo>
                <a:cubicBezTo>
                  <a:pt x="507261" y="1958434"/>
                  <a:pt x="552981" y="2423254"/>
                  <a:pt x="563988" y="2522314"/>
                </a:cubicBezTo>
                <a:cubicBezTo>
                  <a:pt x="574995" y="2621374"/>
                  <a:pt x="537741" y="2411401"/>
                  <a:pt x="558908" y="2471514"/>
                </a:cubicBezTo>
                <a:cubicBezTo>
                  <a:pt x="580075" y="2531627"/>
                  <a:pt x="682521" y="2858441"/>
                  <a:pt x="690988" y="2882994"/>
                </a:cubicBezTo>
                <a:cubicBezTo>
                  <a:pt x="699455" y="2907547"/>
                  <a:pt x="664741" y="2864367"/>
                  <a:pt x="609708" y="2618834"/>
                </a:cubicBezTo>
                <a:cubicBezTo>
                  <a:pt x="554675" y="2373301"/>
                  <a:pt x="408201" y="1637547"/>
                  <a:pt x="360788" y="1409794"/>
                </a:cubicBezTo>
                <a:cubicBezTo>
                  <a:pt x="313375" y="1182041"/>
                  <a:pt x="338775" y="1309041"/>
                  <a:pt x="325228" y="1252314"/>
                </a:cubicBezTo>
                <a:cubicBezTo>
                  <a:pt x="311681" y="1195587"/>
                  <a:pt x="293901" y="1163414"/>
                  <a:pt x="279508" y="1069434"/>
                </a:cubicBezTo>
                <a:cubicBezTo>
                  <a:pt x="265115" y="975454"/>
                  <a:pt x="259188" y="787494"/>
                  <a:pt x="238868" y="688434"/>
                </a:cubicBezTo>
                <a:cubicBezTo>
                  <a:pt x="218548" y="589374"/>
                  <a:pt x="198228" y="582601"/>
                  <a:pt x="157588" y="475074"/>
                </a:cubicBezTo>
                <a:cubicBezTo>
                  <a:pt x="116948" y="367547"/>
                  <a:pt x="-4125" y="-62559"/>
                  <a:pt x="108" y="7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0FEB234E-6BE1-47B6-8992-70BC537BF1E8}"/>
              </a:ext>
            </a:extLst>
          </p:cNvPr>
          <p:cNvSpPr/>
          <p:nvPr/>
        </p:nvSpPr>
        <p:spPr>
          <a:xfrm>
            <a:off x="8003670" y="6772775"/>
            <a:ext cx="460761" cy="303708"/>
          </a:xfrm>
          <a:custGeom>
            <a:avLst/>
            <a:gdLst>
              <a:gd name="connsiteX0" fmla="*/ 439290 w 460761"/>
              <a:gd name="connsiteY0" fmla="*/ 3945 h 303708"/>
              <a:gd name="connsiteX1" fmla="*/ 7490 w 460761"/>
              <a:gd name="connsiteY1" fmla="*/ 298585 h 303708"/>
              <a:gd name="connsiteX2" fmla="*/ 180210 w 460761"/>
              <a:gd name="connsiteY2" fmla="*/ 186825 h 303708"/>
              <a:gd name="connsiteX3" fmla="*/ 373250 w 460761"/>
              <a:gd name="connsiteY3" fmla="*/ 130945 h 303708"/>
              <a:gd name="connsiteX4" fmla="*/ 439290 w 460761"/>
              <a:gd name="connsiteY4" fmla="*/ 3945 h 303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761" h="303708">
                <a:moveTo>
                  <a:pt x="439290" y="3945"/>
                </a:moveTo>
                <a:cubicBezTo>
                  <a:pt x="378330" y="31885"/>
                  <a:pt x="7490" y="298585"/>
                  <a:pt x="7490" y="298585"/>
                </a:cubicBezTo>
                <a:cubicBezTo>
                  <a:pt x="-35690" y="329065"/>
                  <a:pt x="119250" y="214765"/>
                  <a:pt x="180210" y="186825"/>
                </a:cubicBezTo>
                <a:cubicBezTo>
                  <a:pt x="241170" y="158885"/>
                  <a:pt x="330070" y="157192"/>
                  <a:pt x="373250" y="130945"/>
                </a:cubicBezTo>
                <a:cubicBezTo>
                  <a:pt x="416430" y="104698"/>
                  <a:pt x="500250" y="-23995"/>
                  <a:pt x="439290" y="3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E62085C8-9A9E-40CB-B20C-5457449EB533}"/>
              </a:ext>
            </a:extLst>
          </p:cNvPr>
          <p:cNvSpPr/>
          <p:nvPr/>
        </p:nvSpPr>
        <p:spPr>
          <a:xfrm>
            <a:off x="7381240" y="7388312"/>
            <a:ext cx="365834" cy="813160"/>
          </a:xfrm>
          <a:custGeom>
            <a:avLst/>
            <a:gdLst>
              <a:gd name="connsiteX0" fmla="*/ 30480 w 365834"/>
              <a:gd name="connsiteY0" fmla="*/ 3088 h 813160"/>
              <a:gd name="connsiteX1" fmla="*/ 345440 w 365834"/>
              <a:gd name="connsiteY1" fmla="*/ 770168 h 813160"/>
              <a:gd name="connsiteX2" fmla="*/ 279400 w 365834"/>
              <a:gd name="connsiteY2" fmla="*/ 699048 h 813160"/>
              <a:gd name="connsiteX3" fmla="*/ 0 w 365834"/>
              <a:gd name="connsiteY3" fmla="*/ 556808 h 813160"/>
              <a:gd name="connsiteX4" fmla="*/ 279400 w 365834"/>
              <a:gd name="connsiteY4" fmla="*/ 638088 h 813160"/>
              <a:gd name="connsiteX5" fmla="*/ 365760 w 365834"/>
              <a:gd name="connsiteY5" fmla="*/ 643168 h 813160"/>
              <a:gd name="connsiteX6" fmla="*/ 269240 w 365834"/>
              <a:gd name="connsiteY6" fmla="*/ 506008 h 813160"/>
              <a:gd name="connsiteX7" fmla="*/ 30480 w 365834"/>
              <a:gd name="connsiteY7" fmla="*/ 3088 h 81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834" h="813160">
                <a:moveTo>
                  <a:pt x="30480" y="3088"/>
                </a:moveTo>
                <a:cubicBezTo>
                  <a:pt x="43180" y="47115"/>
                  <a:pt x="303953" y="654175"/>
                  <a:pt x="345440" y="770168"/>
                </a:cubicBezTo>
                <a:cubicBezTo>
                  <a:pt x="386927" y="886161"/>
                  <a:pt x="336973" y="734608"/>
                  <a:pt x="279400" y="699048"/>
                </a:cubicBezTo>
                <a:cubicBezTo>
                  <a:pt x="221827" y="663488"/>
                  <a:pt x="0" y="566968"/>
                  <a:pt x="0" y="556808"/>
                </a:cubicBezTo>
                <a:cubicBezTo>
                  <a:pt x="0" y="546648"/>
                  <a:pt x="218440" y="623695"/>
                  <a:pt x="279400" y="638088"/>
                </a:cubicBezTo>
                <a:cubicBezTo>
                  <a:pt x="340360" y="652481"/>
                  <a:pt x="367453" y="665181"/>
                  <a:pt x="365760" y="643168"/>
                </a:cubicBezTo>
                <a:cubicBezTo>
                  <a:pt x="364067" y="621155"/>
                  <a:pt x="321733" y="613535"/>
                  <a:pt x="269240" y="506008"/>
                </a:cubicBezTo>
                <a:cubicBezTo>
                  <a:pt x="216747" y="398481"/>
                  <a:pt x="17780" y="-40939"/>
                  <a:pt x="30480" y="30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DBE950EC-8838-43EC-AC10-21EB140F972A}"/>
              </a:ext>
            </a:extLst>
          </p:cNvPr>
          <p:cNvSpPr/>
          <p:nvPr/>
        </p:nvSpPr>
        <p:spPr>
          <a:xfrm>
            <a:off x="8061108" y="7573899"/>
            <a:ext cx="534924" cy="316298"/>
          </a:xfrm>
          <a:custGeom>
            <a:avLst/>
            <a:gdLst>
              <a:gd name="connsiteX0" fmla="*/ 534252 w 534924"/>
              <a:gd name="connsiteY0" fmla="*/ 30861 h 316298"/>
              <a:gd name="connsiteX1" fmla="*/ 209132 w 534924"/>
              <a:gd name="connsiteY1" fmla="*/ 112141 h 316298"/>
              <a:gd name="connsiteX2" fmla="*/ 852 w 534924"/>
              <a:gd name="connsiteY2" fmla="*/ 315341 h 316298"/>
              <a:gd name="connsiteX3" fmla="*/ 285332 w 534924"/>
              <a:gd name="connsiteY3" fmla="*/ 20701 h 316298"/>
              <a:gd name="connsiteX4" fmla="*/ 534252 w 534924"/>
              <a:gd name="connsiteY4" fmla="*/ 30861 h 316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4924" h="316298">
                <a:moveTo>
                  <a:pt x="534252" y="30861"/>
                </a:moveTo>
                <a:cubicBezTo>
                  <a:pt x="521552" y="46101"/>
                  <a:pt x="298032" y="64728"/>
                  <a:pt x="209132" y="112141"/>
                </a:cubicBezTo>
                <a:cubicBezTo>
                  <a:pt x="120232" y="159554"/>
                  <a:pt x="-11848" y="330581"/>
                  <a:pt x="852" y="315341"/>
                </a:cubicBezTo>
                <a:cubicBezTo>
                  <a:pt x="13552" y="300101"/>
                  <a:pt x="193892" y="65574"/>
                  <a:pt x="285332" y="20701"/>
                </a:cubicBezTo>
                <a:cubicBezTo>
                  <a:pt x="376772" y="-24172"/>
                  <a:pt x="546952" y="15621"/>
                  <a:pt x="534252" y="30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CCE21B2D-9E3D-483E-87F8-928BD3340A2A}"/>
              </a:ext>
            </a:extLst>
          </p:cNvPr>
          <p:cNvSpPr/>
          <p:nvPr/>
        </p:nvSpPr>
        <p:spPr>
          <a:xfrm>
            <a:off x="9799542" y="5598217"/>
            <a:ext cx="85637" cy="113966"/>
          </a:xfrm>
          <a:custGeom>
            <a:avLst/>
            <a:gdLst>
              <a:gd name="connsiteX0" fmla="*/ 96 w 85637"/>
              <a:gd name="connsiteY0" fmla="*/ 896 h 113966"/>
              <a:gd name="connsiteX1" fmla="*/ 76296 w 85637"/>
              <a:gd name="connsiteY1" fmla="*/ 88208 h 113966"/>
              <a:gd name="connsiteX2" fmla="*/ 82646 w 85637"/>
              <a:gd name="connsiteY2" fmla="*/ 112021 h 113966"/>
              <a:gd name="connsiteX3" fmla="*/ 60421 w 85637"/>
              <a:gd name="connsiteY3" fmla="*/ 46933 h 113966"/>
              <a:gd name="connsiteX4" fmla="*/ 96 w 85637"/>
              <a:gd name="connsiteY4" fmla="*/ 896 h 113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637" h="113966">
                <a:moveTo>
                  <a:pt x="96" y="896"/>
                </a:moveTo>
                <a:cubicBezTo>
                  <a:pt x="2742" y="7775"/>
                  <a:pt x="62538" y="69687"/>
                  <a:pt x="76296" y="88208"/>
                </a:cubicBezTo>
                <a:cubicBezTo>
                  <a:pt x="90054" y="106729"/>
                  <a:pt x="85292" y="118900"/>
                  <a:pt x="82646" y="112021"/>
                </a:cubicBezTo>
                <a:cubicBezTo>
                  <a:pt x="80000" y="105142"/>
                  <a:pt x="71004" y="65454"/>
                  <a:pt x="60421" y="46933"/>
                </a:cubicBezTo>
                <a:cubicBezTo>
                  <a:pt x="49838" y="28412"/>
                  <a:pt x="-2550" y="-5983"/>
                  <a:pt x="96" y="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F525311E-3C97-4854-BA83-27C5DD3CAADA}"/>
              </a:ext>
            </a:extLst>
          </p:cNvPr>
          <p:cNvSpPr/>
          <p:nvPr/>
        </p:nvSpPr>
        <p:spPr>
          <a:xfrm>
            <a:off x="9842429" y="5615253"/>
            <a:ext cx="139782" cy="52165"/>
          </a:xfrm>
          <a:custGeom>
            <a:avLst/>
            <a:gdLst>
              <a:gd name="connsiteX0" fmla="*/ 71 w 139782"/>
              <a:gd name="connsiteY0" fmla="*/ 1322 h 52165"/>
              <a:gd name="connsiteX1" fmla="*/ 69921 w 139782"/>
              <a:gd name="connsiteY1" fmla="*/ 17197 h 52165"/>
              <a:gd name="connsiteX2" fmla="*/ 88971 w 139782"/>
              <a:gd name="connsiteY2" fmla="*/ 50535 h 52165"/>
              <a:gd name="connsiteX3" fmla="*/ 139771 w 139782"/>
              <a:gd name="connsiteY3" fmla="*/ 47360 h 52165"/>
              <a:gd name="connsiteX4" fmla="*/ 84209 w 139782"/>
              <a:gd name="connsiteY4" fmla="*/ 50535 h 52165"/>
              <a:gd name="connsiteX5" fmla="*/ 71 w 139782"/>
              <a:gd name="connsiteY5" fmla="*/ 1322 h 52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782" h="52165">
                <a:moveTo>
                  <a:pt x="71" y="1322"/>
                </a:moveTo>
                <a:cubicBezTo>
                  <a:pt x="-2310" y="-4234"/>
                  <a:pt x="55104" y="8995"/>
                  <a:pt x="69921" y="17197"/>
                </a:cubicBezTo>
                <a:cubicBezTo>
                  <a:pt x="84738" y="25399"/>
                  <a:pt x="77329" y="45508"/>
                  <a:pt x="88971" y="50535"/>
                </a:cubicBezTo>
                <a:cubicBezTo>
                  <a:pt x="100613" y="55562"/>
                  <a:pt x="140565" y="47360"/>
                  <a:pt x="139771" y="47360"/>
                </a:cubicBezTo>
                <a:cubicBezTo>
                  <a:pt x="138977" y="47360"/>
                  <a:pt x="101672" y="53710"/>
                  <a:pt x="84209" y="50535"/>
                </a:cubicBezTo>
                <a:cubicBezTo>
                  <a:pt x="66747" y="47360"/>
                  <a:pt x="2452" y="6878"/>
                  <a:pt x="71" y="1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6FF02881-11B2-4A11-B234-61AC8CD9BD11}"/>
              </a:ext>
            </a:extLst>
          </p:cNvPr>
          <p:cNvSpPr/>
          <p:nvPr/>
        </p:nvSpPr>
        <p:spPr>
          <a:xfrm>
            <a:off x="9842482" y="5531595"/>
            <a:ext cx="142893" cy="89863"/>
          </a:xfrm>
          <a:custGeom>
            <a:avLst/>
            <a:gdLst>
              <a:gd name="connsiteX0" fmla="*/ 18 w 142893"/>
              <a:gd name="connsiteY0" fmla="*/ 89743 h 89863"/>
              <a:gd name="connsiteX1" fmla="*/ 63518 w 142893"/>
              <a:gd name="connsiteY1" fmla="*/ 10368 h 89863"/>
              <a:gd name="connsiteX2" fmla="*/ 96856 w 142893"/>
              <a:gd name="connsiteY2" fmla="*/ 843 h 89863"/>
              <a:gd name="connsiteX3" fmla="*/ 142893 w 142893"/>
              <a:gd name="connsiteY3" fmla="*/ 843 h 89863"/>
              <a:gd name="connsiteX4" fmla="*/ 96856 w 142893"/>
              <a:gd name="connsiteY4" fmla="*/ 2430 h 89863"/>
              <a:gd name="connsiteX5" fmla="*/ 57168 w 142893"/>
              <a:gd name="connsiteY5" fmla="*/ 27830 h 89863"/>
              <a:gd name="connsiteX6" fmla="*/ 18 w 142893"/>
              <a:gd name="connsiteY6" fmla="*/ 89743 h 89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893" h="89863">
                <a:moveTo>
                  <a:pt x="18" y="89743"/>
                </a:moveTo>
                <a:cubicBezTo>
                  <a:pt x="1076" y="86833"/>
                  <a:pt x="47378" y="25185"/>
                  <a:pt x="63518" y="10368"/>
                </a:cubicBezTo>
                <a:cubicBezTo>
                  <a:pt x="79658" y="-4449"/>
                  <a:pt x="83627" y="2430"/>
                  <a:pt x="96856" y="843"/>
                </a:cubicBezTo>
                <a:cubicBezTo>
                  <a:pt x="110085" y="-744"/>
                  <a:pt x="142893" y="579"/>
                  <a:pt x="142893" y="843"/>
                </a:cubicBezTo>
                <a:cubicBezTo>
                  <a:pt x="142893" y="1107"/>
                  <a:pt x="111144" y="-2068"/>
                  <a:pt x="96856" y="2430"/>
                </a:cubicBezTo>
                <a:cubicBezTo>
                  <a:pt x="82569" y="6928"/>
                  <a:pt x="71191" y="13807"/>
                  <a:pt x="57168" y="27830"/>
                </a:cubicBezTo>
                <a:cubicBezTo>
                  <a:pt x="43145" y="41853"/>
                  <a:pt x="-1040" y="92653"/>
                  <a:pt x="18" y="89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54F46CDB-3EAC-45EE-A560-85C33605AD73}"/>
              </a:ext>
            </a:extLst>
          </p:cNvPr>
          <p:cNvSpPr/>
          <p:nvPr/>
        </p:nvSpPr>
        <p:spPr>
          <a:xfrm>
            <a:off x="9904395" y="5534006"/>
            <a:ext cx="33546" cy="134963"/>
          </a:xfrm>
          <a:custGeom>
            <a:avLst/>
            <a:gdLst>
              <a:gd name="connsiteX0" fmla="*/ 11130 w 33546"/>
              <a:gd name="connsiteY0" fmla="*/ 19 h 134963"/>
              <a:gd name="connsiteX1" fmla="*/ 28593 w 33546"/>
              <a:gd name="connsiteY1" fmla="*/ 57169 h 134963"/>
              <a:gd name="connsiteX2" fmla="*/ 14305 w 33546"/>
              <a:gd name="connsiteY2" fmla="*/ 84157 h 134963"/>
              <a:gd name="connsiteX3" fmla="*/ 33355 w 33546"/>
              <a:gd name="connsiteY3" fmla="*/ 134957 h 134963"/>
              <a:gd name="connsiteX4" fmla="*/ 18 w 33546"/>
              <a:gd name="connsiteY4" fmla="*/ 87332 h 134963"/>
              <a:gd name="connsiteX5" fmla="*/ 28593 w 33546"/>
              <a:gd name="connsiteY5" fmla="*/ 50819 h 134963"/>
              <a:gd name="connsiteX6" fmla="*/ 11130 w 33546"/>
              <a:gd name="connsiteY6" fmla="*/ 19 h 134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46" h="134963">
                <a:moveTo>
                  <a:pt x="11130" y="19"/>
                </a:moveTo>
                <a:cubicBezTo>
                  <a:pt x="11130" y="1077"/>
                  <a:pt x="28064" y="43146"/>
                  <a:pt x="28593" y="57169"/>
                </a:cubicBezTo>
                <a:cubicBezTo>
                  <a:pt x="29122" y="71192"/>
                  <a:pt x="13511" y="71192"/>
                  <a:pt x="14305" y="84157"/>
                </a:cubicBezTo>
                <a:cubicBezTo>
                  <a:pt x="15099" y="97122"/>
                  <a:pt x="35736" y="134428"/>
                  <a:pt x="33355" y="134957"/>
                </a:cubicBezTo>
                <a:cubicBezTo>
                  <a:pt x="30974" y="135486"/>
                  <a:pt x="812" y="101355"/>
                  <a:pt x="18" y="87332"/>
                </a:cubicBezTo>
                <a:cubicBezTo>
                  <a:pt x="-776" y="73309"/>
                  <a:pt x="24360" y="61402"/>
                  <a:pt x="28593" y="50819"/>
                </a:cubicBezTo>
                <a:cubicBezTo>
                  <a:pt x="32826" y="40236"/>
                  <a:pt x="11130" y="-1039"/>
                  <a:pt x="11130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FD19D3F2-7399-4AFD-9F1B-052DACB9029A}"/>
              </a:ext>
            </a:extLst>
          </p:cNvPr>
          <p:cNvSpPr/>
          <p:nvPr/>
        </p:nvSpPr>
        <p:spPr>
          <a:xfrm>
            <a:off x="9901229" y="5527021"/>
            <a:ext cx="120805" cy="167737"/>
          </a:xfrm>
          <a:custGeom>
            <a:avLst/>
            <a:gdLst>
              <a:gd name="connsiteX0" fmla="*/ 20646 w 120805"/>
              <a:gd name="connsiteY0" fmla="*/ 654 h 167737"/>
              <a:gd name="connsiteX1" fmla="*/ 93671 w 120805"/>
              <a:gd name="connsiteY1" fmla="*/ 21292 h 167737"/>
              <a:gd name="connsiteX2" fmla="*/ 77796 w 120805"/>
              <a:gd name="connsiteY2" fmla="*/ 70504 h 167737"/>
              <a:gd name="connsiteX3" fmla="*/ 79384 w 120805"/>
              <a:gd name="connsiteY3" fmla="*/ 105429 h 167737"/>
              <a:gd name="connsiteX4" fmla="*/ 120659 w 120805"/>
              <a:gd name="connsiteY4" fmla="*/ 167342 h 167737"/>
              <a:gd name="connsiteX5" fmla="*/ 92084 w 120805"/>
              <a:gd name="connsiteY5" fmla="*/ 130829 h 167737"/>
              <a:gd name="connsiteX6" fmla="*/ 65096 w 120805"/>
              <a:gd name="connsiteY6" fmla="*/ 108604 h 167737"/>
              <a:gd name="connsiteX7" fmla="*/ 9 w 120805"/>
              <a:gd name="connsiteY7" fmla="*/ 107017 h 167737"/>
              <a:gd name="connsiteX8" fmla="*/ 69859 w 120805"/>
              <a:gd name="connsiteY8" fmla="*/ 95904 h 167737"/>
              <a:gd name="connsiteX9" fmla="*/ 80971 w 120805"/>
              <a:gd name="connsiteY9" fmla="*/ 43517 h 167737"/>
              <a:gd name="connsiteX10" fmla="*/ 20646 w 120805"/>
              <a:gd name="connsiteY10" fmla="*/ 654 h 167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805" h="167737">
                <a:moveTo>
                  <a:pt x="20646" y="654"/>
                </a:moveTo>
                <a:cubicBezTo>
                  <a:pt x="22763" y="-3050"/>
                  <a:pt x="84146" y="9650"/>
                  <a:pt x="93671" y="21292"/>
                </a:cubicBezTo>
                <a:cubicBezTo>
                  <a:pt x="103196" y="32934"/>
                  <a:pt x="80177" y="56481"/>
                  <a:pt x="77796" y="70504"/>
                </a:cubicBezTo>
                <a:cubicBezTo>
                  <a:pt x="75415" y="84527"/>
                  <a:pt x="72240" y="89289"/>
                  <a:pt x="79384" y="105429"/>
                </a:cubicBezTo>
                <a:cubicBezTo>
                  <a:pt x="86528" y="121569"/>
                  <a:pt x="118542" y="163109"/>
                  <a:pt x="120659" y="167342"/>
                </a:cubicBezTo>
                <a:cubicBezTo>
                  <a:pt x="122776" y="171575"/>
                  <a:pt x="101344" y="140619"/>
                  <a:pt x="92084" y="130829"/>
                </a:cubicBezTo>
                <a:cubicBezTo>
                  <a:pt x="82824" y="121039"/>
                  <a:pt x="80442" y="112573"/>
                  <a:pt x="65096" y="108604"/>
                </a:cubicBezTo>
                <a:cubicBezTo>
                  <a:pt x="49750" y="104635"/>
                  <a:pt x="-785" y="109134"/>
                  <a:pt x="9" y="107017"/>
                </a:cubicBezTo>
                <a:cubicBezTo>
                  <a:pt x="803" y="104900"/>
                  <a:pt x="56365" y="106487"/>
                  <a:pt x="69859" y="95904"/>
                </a:cubicBezTo>
                <a:cubicBezTo>
                  <a:pt x="83353" y="85321"/>
                  <a:pt x="86527" y="59127"/>
                  <a:pt x="80971" y="43517"/>
                </a:cubicBezTo>
                <a:cubicBezTo>
                  <a:pt x="75415" y="27907"/>
                  <a:pt x="18529" y="4358"/>
                  <a:pt x="20646" y="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576FD605-92AA-45D4-956D-AF076C671C8B}"/>
              </a:ext>
            </a:extLst>
          </p:cNvPr>
          <p:cNvSpPr/>
          <p:nvPr/>
        </p:nvSpPr>
        <p:spPr>
          <a:xfrm>
            <a:off x="9861075" y="5655593"/>
            <a:ext cx="62491" cy="191209"/>
          </a:xfrm>
          <a:custGeom>
            <a:avLst/>
            <a:gdLst>
              <a:gd name="connsiteX0" fmla="*/ 59213 w 62491"/>
              <a:gd name="connsiteY0" fmla="*/ 670 h 191209"/>
              <a:gd name="connsiteX1" fmla="*/ 3650 w 62491"/>
              <a:gd name="connsiteY1" fmla="*/ 86395 h 191209"/>
              <a:gd name="connsiteX2" fmla="*/ 11588 w 62491"/>
              <a:gd name="connsiteY2" fmla="*/ 111795 h 191209"/>
              <a:gd name="connsiteX3" fmla="*/ 62388 w 62491"/>
              <a:gd name="connsiteY3" fmla="*/ 191170 h 191209"/>
              <a:gd name="connsiteX4" fmla="*/ 24288 w 62491"/>
              <a:gd name="connsiteY4" fmla="*/ 100682 h 191209"/>
              <a:gd name="connsiteX5" fmla="*/ 6825 w 62491"/>
              <a:gd name="connsiteY5" fmla="*/ 83220 h 191209"/>
              <a:gd name="connsiteX6" fmla="*/ 8413 w 62491"/>
              <a:gd name="connsiteY6" fmla="*/ 48295 h 191209"/>
              <a:gd name="connsiteX7" fmla="*/ 59213 w 62491"/>
              <a:gd name="connsiteY7" fmla="*/ 670 h 191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491" h="191209">
                <a:moveTo>
                  <a:pt x="59213" y="670"/>
                </a:moveTo>
                <a:cubicBezTo>
                  <a:pt x="58419" y="7020"/>
                  <a:pt x="11587" y="67874"/>
                  <a:pt x="3650" y="86395"/>
                </a:cubicBezTo>
                <a:cubicBezTo>
                  <a:pt x="-4287" y="104916"/>
                  <a:pt x="1798" y="94332"/>
                  <a:pt x="11588" y="111795"/>
                </a:cubicBezTo>
                <a:cubicBezTo>
                  <a:pt x="21378" y="129258"/>
                  <a:pt x="60271" y="193022"/>
                  <a:pt x="62388" y="191170"/>
                </a:cubicBezTo>
                <a:cubicBezTo>
                  <a:pt x="64505" y="189318"/>
                  <a:pt x="33548" y="118674"/>
                  <a:pt x="24288" y="100682"/>
                </a:cubicBezTo>
                <a:cubicBezTo>
                  <a:pt x="15028" y="82690"/>
                  <a:pt x="9471" y="91951"/>
                  <a:pt x="6825" y="83220"/>
                </a:cubicBezTo>
                <a:cubicBezTo>
                  <a:pt x="4179" y="74489"/>
                  <a:pt x="-583" y="61789"/>
                  <a:pt x="8413" y="48295"/>
                </a:cubicBezTo>
                <a:cubicBezTo>
                  <a:pt x="17409" y="34801"/>
                  <a:pt x="60007" y="-5680"/>
                  <a:pt x="59213" y="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A222CDE3-537D-4DBA-825F-83FCABF5AAF2}"/>
              </a:ext>
            </a:extLst>
          </p:cNvPr>
          <p:cNvSpPr/>
          <p:nvPr/>
        </p:nvSpPr>
        <p:spPr>
          <a:xfrm>
            <a:off x="9890103" y="5658865"/>
            <a:ext cx="123873" cy="53715"/>
          </a:xfrm>
          <a:custGeom>
            <a:avLst/>
            <a:gdLst>
              <a:gd name="connsiteX0" fmla="*/ 22 w 123873"/>
              <a:gd name="connsiteY0" fmla="*/ 6923 h 53715"/>
              <a:gd name="connsiteX1" fmla="*/ 71460 w 123873"/>
              <a:gd name="connsiteY1" fmla="*/ 14860 h 53715"/>
              <a:gd name="connsiteX2" fmla="*/ 85747 w 123873"/>
              <a:gd name="connsiteY2" fmla="*/ 32323 h 53715"/>
              <a:gd name="connsiteX3" fmla="*/ 123847 w 123873"/>
              <a:gd name="connsiteY3" fmla="*/ 52960 h 53715"/>
              <a:gd name="connsiteX4" fmla="*/ 79397 w 123873"/>
              <a:gd name="connsiteY4" fmla="*/ 3748 h 53715"/>
              <a:gd name="connsiteX5" fmla="*/ 22 w 123873"/>
              <a:gd name="connsiteY5" fmla="*/ 6923 h 53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873" h="53715">
                <a:moveTo>
                  <a:pt x="22" y="6923"/>
                </a:moveTo>
                <a:cubicBezTo>
                  <a:pt x="-1301" y="8775"/>
                  <a:pt x="57173" y="10627"/>
                  <a:pt x="71460" y="14860"/>
                </a:cubicBezTo>
                <a:cubicBezTo>
                  <a:pt x="85747" y="19093"/>
                  <a:pt x="77016" y="25973"/>
                  <a:pt x="85747" y="32323"/>
                </a:cubicBezTo>
                <a:cubicBezTo>
                  <a:pt x="94478" y="38673"/>
                  <a:pt x="124905" y="57722"/>
                  <a:pt x="123847" y="52960"/>
                </a:cubicBezTo>
                <a:cubicBezTo>
                  <a:pt x="122789" y="48198"/>
                  <a:pt x="93155" y="13008"/>
                  <a:pt x="79397" y="3748"/>
                </a:cubicBezTo>
                <a:cubicBezTo>
                  <a:pt x="65639" y="-5512"/>
                  <a:pt x="1345" y="5071"/>
                  <a:pt x="22" y="6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18DE1019-F3C7-4CE2-B45C-ED953FC1ABC7}"/>
              </a:ext>
            </a:extLst>
          </p:cNvPr>
          <p:cNvSpPr/>
          <p:nvPr/>
        </p:nvSpPr>
        <p:spPr>
          <a:xfrm>
            <a:off x="9885122" y="5668743"/>
            <a:ext cx="49575" cy="129019"/>
          </a:xfrm>
          <a:custGeom>
            <a:avLst/>
            <a:gdLst>
              <a:gd name="connsiteX0" fmla="*/ 49453 w 49575"/>
              <a:gd name="connsiteY0" fmla="*/ 220 h 129019"/>
              <a:gd name="connsiteX1" fmla="*/ 14528 w 49575"/>
              <a:gd name="connsiteY1" fmla="*/ 55782 h 129019"/>
              <a:gd name="connsiteX2" fmla="*/ 24053 w 49575"/>
              <a:gd name="connsiteY2" fmla="*/ 128807 h 129019"/>
              <a:gd name="connsiteX3" fmla="*/ 241 w 49575"/>
              <a:gd name="connsiteY3" fmla="*/ 76420 h 129019"/>
              <a:gd name="connsiteX4" fmla="*/ 49453 w 49575"/>
              <a:gd name="connsiteY4" fmla="*/ 220 h 129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575" h="129019">
                <a:moveTo>
                  <a:pt x="49453" y="220"/>
                </a:moveTo>
                <a:cubicBezTo>
                  <a:pt x="51834" y="-3220"/>
                  <a:pt x="18761" y="34351"/>
                  <a:pt x="14528" y="55782"/>
                </a:cubicBezTo>
                <a:cubicBezTo>
                  <a:pt x="10295" y="77213"/>
                  <a:pt x="26434" y="125367"/>
                  <a:pt x="24053" y="128807"/>
                </a:cubicBezTo>
                <a:cubicBezTo>
                  <a:pt x="21672" y="132247"/>
                  <a:pt x="-2669" y="93089"/>
                  <a:pt x="241" y="76420"/>
                </a:cubicBezTo>
                <a:cubicBezTo>
                  <a:pt x="3151" y="59751"/>
                  <a:pt x="47072" y="3660"/>
                  <a:pt x="49453" y="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4B3FED2A-67E8-418A-8B0C-FB57E54339F5}"/>
              </a:ext>
            </a:extLst>
          </p:cNvPr>
          <p:cNvSpPr/>
          <p:nvPr/>
        </p:nvSpPr>
        <p:spPr>
          <a:xfrm>
            <a:off x="9907334" y="5686396"/>
            <a:ext cx="62349" cy="134452"/>
          </a:xfrm>
          <a:custGeom>
            <a:avLst/>
            <a:gdLst>
              <a:gd name="connsiteX0" fmla="*/ 62166 w 62349"/>
              <a:gd name="connsiteY0" fmla="*/ 29 h 134452"/>
              <a:gd name="connsiteX1" fmla="*/ 19304 w 62349"/>
              <a:gd name="connsiteY1" fmla="*/ 90517 h 134452"/>
              <a:gd name="connsiteX2" fmla="*/ 19304 w 62349"/>
              <a:gd name="connsiteY2" fmla="*/ 114329 h 134452"/>
              <a:gd name="connsiteX3" fmla="*/ 43116 w 62349"/>
              <a:gd name="connsiteY3" fmla="*/ 133379 h 134452"/>
              <a:gd name="connsiteX4" fmla="*/ 254 w 62349"/>
              <a:gd name="connsiteY4" fmla="*/ 80992 h 134452"/>
              <a:gd name="connsiteX5" fmla="*/ 62166 w 62349"/>
              <a:gd name="connsiteY5" fmla="*/ 29 h 134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349" h="134452">
                <a:moveTo>
                  <a:pt x="62166" y="29"/>
                </a:moveTo>
                <a:cubicBezTo>
                  <a:pt x="65341" y="1616"/>
                  <a:pt x="26448" y="71467"/>
                  <a:pt x="19304" y="90517"/>
                </a:cubicBezTo>
                <a:cubicBezTo>
                  <a:pt x="12160" y="109567"/>
                  <a:pt x="15335" y="107185"/>
                  <a:pt x="19304" y="114329"/>
                </a:cubicBezTo>
                <a:cubicBezTo>
                  <a:pt x="23273" y="121473"/>
                  <a:pt x="46291" y="138935"/>
                  <a:pt x="43116" y="133379"/>
                </a:cubicBezTo>
                <a:cubicBezTo>
                  <a:pt x="39941" y="127823"/>
                  <a:pt x="-3715" y="100571"/>
                  <a:pt x="254" y="80992"/>
                </a:cubicBezTo>
                <a:cubicBezTo>
                  <a:pt x="4223" y="61413"/>
                  <a:pt x="58991" y="-1558"/>
                  <a:pt x="62166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22472876-2288-4916-9B77-73E655CA53FC}"/>
              </a:ext>
            </a:extLst>
          </p:cNvPr>
          <p:cNvSpPr/>
          <p:nvPr/>
        </p:nvSpPr>
        <p:spPr>
          <a:xfrm>
            <a:off x="9898049" y="5772009"/>
            <a:ext cx="42899" cy="273220"/>
          </a:xfrm>
          <a:custGeom>
            <a:avLst/>
            <a:gdLst>
              <a:gd name="connsiteX0" fmla="*/ 42876 w 42899"/>
              <a:gd name="connsiteY0" fmla="*/ 141 h 273220"/>
              <a:gd name="connsiteX1" fmla="*/ 3189 w 42899"/>
              <a:gd name="connsiteY1" fmla="*/ 66816 h 273220"/>
              <a:gd name="connsiteX2" fmla="*/ 3189 w 42899"/>
              <a:gd name="connsiteY2" fmla="*/ 112854 h 273220"/>
              <a:gd name="connsiteX3" fmla="*/ 9539 w 42899"/>
              <a:gd name="connsiteY3" fmla="*/ 184291 h 273220"/>
              <a:gd name="connsiteX4" fmla="*/ 11126 w 42899"/>
              <a:gd name="connsiteY4" fmla="*/ 273191 h 273220"/>
              <a:gd name="connsiteX5" fmla="*/ 22239 w 42899"/>
              <a:gd name="connsiteY5" fmla="*/ 174766 h 273220"/>
              <a:gd name="connsiteX6" fmla="*/ 9539 w 42899"/>
              <a:gd name="connsiteY6" fmla="*/ 85866 h 273220"/>
              <a:gd name="connsiteX7" fmla="*/ 42876 w 42899"/>
              <a:gd name="connsiteY7" fmla="*/ 141 h 27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899" h="273220">
                <a:moveTo>
                  <a:pt x="42876" y="141"/>
                </a:moveTo>
                <a:cubicBezTo>
                  <a:pt x="41818" y="-3034"/>
                  <a:pt x="9803" y="48031"/>
                  <a:pt x="3189" y="66816"/>
                </a:cubicBezTo>
                <a:cubicBezTo>
                  <a:pt x="-3425" y="85601"/>
                  <a:pt x="2131" y="93275"/>
                  <a:pt x="3189" y="112854"/>
                </a:cubicBezTo>
                <a:cubicBezTo>
                  <a:pt x="4247" y="132433"/>
                  <a:pt x="8216" y="157568"/>
                  <a:pt x="9539" y="184291"/>
                </a:cubicBezTo>
                <a:cubicBezTo>
                  <a:pt x="10862" y="211014"/>
                  <a:pt x="9009" y="274779"/>
                  <a:pt x="11126" y="273191"/>
                </a:cubicBezTo>
                <a:cubicBezTo>
                  <a:pt x="13243" y="271603"/>
                  <a:pt x="22503" y="205987"/>
                  <a:pt x="22239" y="174766"/>
                </a:cubicBezTo>
                <a:cubicBezTo>
                  <a:pt x="21975" y="143545"/>
                  <a:pt x="9539" y="111266"/>
                  <a:pt x="9539" y="85866"/>
                </a:cubicBezTo>
                <a:cubicBezTo>
                  <a:pt x="9539" y="60466"/>
                  <a:pt x="43934" y="3316"/>
                  <a:pt x="42876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9BA98962-B885-4F51-9BAE-0A33B04AA996}"/>
              </a:ext>
            </a:extLst>
          </p:cNvPr>
          <p:cNvSpPr/>
          <p:nvPr/>
        </p:nvSpPr>
        <p:spPr>
          <a:xfrm>
            <a:off x="9912331" y="5865682"/>
            <a:ext cx="95281" cy="170065"/>
          </a:xfrm>
          <a:custGeom>
            <a:avLst/>
            <a:gdLst>
              <a:gd name="connsiteX0" fmla="*/ 19 w 95281"/>
              <a:gd name="connsiteY0" fmla="*/ 131 h 170065"/>
              <a:gd name="connsiteX1" fmla="*/ 42882 w 95281"/>
              <a:gd name="connsiteY1" fmla="*/ 63631 h 170065"/>
              <a:gd name="connsiteX2" fmla="*/ 95269 w 95281"/>
              <a:gd name="connsiteY2" fmla="*/ 169993 h 170065"/>
              <a:gd name="connsiteX3" fmla="*/ 38119 w 95281"/>
              <a:gd name="connsiteY3" fmla="*/ 79506 h 170065"/>
              <a:gd name="connsiteX4" fmla="*/ 19 w 95281"/>
              <a:gd name="connsiteY4" fmla="*/ 131 h 17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281" h="170065">
                <a:moveTo>
                  <a:pt x="19" y="131"/>
                </a:moveTo>
                <a:cubicBezTo>
                  <a:pt x="813" y="-2515"/>
                  <a:pt x="27007" y="35321"/>
                  <a:pt x="42882" y="63631"/>
                </a:cubicBezTo>
                <a:cubicBezTo>
                  <a:pt x="58757" y="91941"/>
                  <a:pt x="96063" y="167347"/>
                  <a:pt x="95269" y="169993"/>
                </a:cubicBezTo>
                <a:cubicBezTo>
                  <a:pt x="94475" y="172639"/>
                  <a:pt x="53200" y="102525"/>
                  <a:pt x="38119" y="79506"/>
                </a:cubicBezTo>
                <a:cubicBezTo>
                  <a:pt x="23038" y="56487"/>
                  <a:pt x="-775" y="2777"/>
                  <a:pt x="19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E96B5E4D-4FEF-43CA-B4D3-9F8BF61D9740}"/>
              </a:ext>
            </a:extLst>
          </p:cNvPr>
          <p:cNvSpPr/>
          <p:nvPr/>
        </p:nvSpPr>
        <p:spPr>
          <a:xfrm>
            <a:off x="9907571" y="5862562"/>
            <a:ext cx="56525" cy="211441"/>
          </a:xfrm>
          <a:custGeom>
            <a:avLst/>
            <a:gdLst>
              <a:gd name="connsiteX0" fmla="*/ 3192 w 56525"/>
              <a:gd name="connsiteY0" fmla="*/ 76 h 211441"/>
              <a:gd name="connsiteX1" fmla="*/ 46054 w 56525"/>
              <a:gd name="connsiteY1" fmla="*/ 112788 h 211441"/>
              <a:gd name="connsiteX2" fmla="*/ 33354 w 56525"/>
              <a:gd name="connsiteY2" fmla="*/ 211213 h 211441"/>
              <a:gd name="connsiteX3" fmla="*/ 17 w 56525"/>
              <a:gd name="connsiteY3" fmla="*/ 141363 h 211441"/>
              <a:gd name="connsiteX4" fmla="*/ 38117 w 56525"/>
              <a:gd name="connsiteY4" fmla="*/ 190576 h 211441"/>
              <a:gd name="connsiteX5" fmla="*/ 55579 w 56525"/>
              <a:gd name="connsiteY5" fmla="*/ 169938 h 211441"/>
              <a:gd name="connsiteX6" fmla="*/ 49229 w 56525"/>
              <a:gd name="connsiteY6" fmla="*/ 130251 h 211441"/>
              <a:gd name="connsiteX7" fmla="*/ 3192 w 56525"/>
              <a:gd name="connsiteY7" fmla="*/ 76 h 21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525" h="211441">
                <a:moveTo>
                  <a:pt x="3192" y="76"/>
                </a:moveTo>
                <a:cubicBezTo>
                  <a:pt x="2663" y="-2835"/>
                  <a:pt x="41027" y="77599"/>
                  <a:pt x="46054" y="112788"/>
                </a:cubicBezTo>
                <a:cubicBezTo>
                  <a:pt x="51081" y="147978"/>
                  <a:pt x="41027" y="206450"/>
                  <a:pt x="33354" y="211213"/>
                </a:cubicBezTo>
                <a:cubicBezTo>
                  <a:pt x="25681" y="215976"/>
                  <a:pt x="-777" y="144802"/>
                  <a:pt x="17" y="141363"/>
                </a:cubicBezTo>
                <a:cubicBezTo>
                  <a:pt x="811" y="137924"/>
                  <a:pt x="28857" y="185814"/>
                  <a:pt x="38117" y="190576"/>
                </a:cubicBezTo>
                <a:cubicBezTo>
                  <a:pt x="47377" y="195338"/>
                  <a:pt x="53727" y="179992"/>
                  <a:pt x="55579" y="169938"/>
                </a:cubicBezTo>
                <a:cubicBezTo>
                  <a:pt x="57431" y="159884"/>
                  <a:pt x="57166" y="156180"/>
                  <a:pt x="49229" y="130251"/>
                </a:cubicBezTo>
                <a:cubicBezTo>
                  <a:pt x="41292" y="104322"/>
                  <a:pt x="3721" y="2987"/>
                  <a:pt x="3192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95420D72-6A87-4057-862D-EAEC736A7D86}"/>
              </a:ext>
            </a:extLst>
          </p:cNvPr>
          <p:cNvSpPr/>
          <p:nvPr/>
        </p:nvSpPr>
        <p:spPr>
          <a:xfrm>
            <a:off x="9921859" y="5754634"/>
            <a:ext cx="105728" cy="322041"/>
          </a:xfrm>
          <a:custGeom>
            <a:avLst/>
            <a:gdLst>
              <a:gd name="connsiteX0" fmla="*/ 16 w 105728"/>
              <a:gd name="connsiteY0" fmla="*/ 54 h 322041"/>
              <a:gd name="connsiteX1" fmla="*/ 96854 w 105728"/>
              <a:gd name="connsiteY1" fmla="*/ 42916 h 322041"/>
              <a:gd name="connsiteX2" fmla="*/ 82566 w 105728"/>
              <a:gd name="connsiteY2" fmla="*/ 66729 h 322041"/>
              <a:gd name="connsiteX3" fmla="*/ 80979 w 105728"/>
              <a:gd name="connsiteY3" fmla="*/ 98479 h 322041"/>
              <a:gd name="connsiteX4" fmla="*/ 80979 w 105728"/>
              <a:gd name="connsiteY4" fmla="*/ 269929 h 322041"/>
              <a:gd name="connsiteX5" fmla="*/ 27004 w 105728"/>
              <a:gd name="connsiteY5" fmla="*/ 320729 h 322041"/>
              <a:gd name="connsiteX6" fmla="*/ 101616 w 105728"/>
              <a:gd name="connsiteY6" fmla="*/ 228654 h 322041"/>
              <a:gd name="connsiteX7" fmla="*/ 95266 w 105728"/>
              <a:gd name="connsiteY7" fmla="*/ 152454 h 322041"/>
              <a:gd name="connsiteX8" fmla="*/ 88916 w 105728"/>
              <a:gd name="connsiteY8" fmla="*/ 52441 h 322041"/>
              <a:gd name="connsiteX9" fmla="*/ 16 w 105728"/>
              <a:gd name="connsiteY9" fmla="*/ 54 h 322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728" h="322041">
                <a:moveTo>
                  <a:pt x="16" y="54"/>
                </a:moveTo>
                <a:cubicBezTo>
                  <a:pt x="1339" y="-1533"/>
                  <a:pt x="83096" y="31803"/>
                  <a:pt x="96854" y="42916"/>
                </a:cubicBezTo>
                <a:cubicBezTo>
                  <a:pt x="110612" y="54029"/>
                  <a:pt x="85212" y="57469"/>
                  <a:pt x="82566" y="66729"/>
                </a:cubicBezTo>
                <a:cubicBezTo>
                  <a:pt x="79920" y="75990"/>
                  <a:pt x="81244" y="64612"/>
                  <a:pt x="80979" y="98479"/>
                </a:cubicBezTo>
                <a:cubicBezTo>
                  <a:pt x="80715" y="132346"/>
                  <a:pt x="89975" y="232887"/>
                  <a:pt x="80979" y="269929"/>
                </a:cubicBezTo>
                <a:cubicBezTo>
                  <a:pt x="71983" y="306971"/>
                  <a:pt x="23565" y="327608"/>
                  <a:pt x="27004" y="320729"/>
                </a:cubicBezTo>
                <a:cubicBezTo>
                  <a:pt x="30443" y="313850"/>
                  <a:pt x="90239" y="256700"/>
                  <a:pt x="101616" y="228654"/>
                </a:cubicBezTo>
                <a:cubicBezTo>
                  <a:pt x="112993" y="200608"/>
                  <a:pt x="97383" y="181823"/>
                  <a:pt x="95266" y="152454"/>
                </a:cubicBezTo>
                <a:cubicBezTo>
                  <a:pt x="93149" y="123085"/>
                  <a:pt x="99764" y="75460"/>
                  <a:pt x="88916" y="52441"/>
                </a:cubicBezTo>
                <a:cubicBezTo>
                  <a:pt x="78068" y="29422"/>
                  <a:pt x="-1307" y="1641"/>
                  <a:pt x="16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5FC1B0C1-E87D-4C3B-9673-7042DB7DF35C}"/>
              </a:ext>
            </a:extLst>
          </p:cNvPr>
          <p:cNvSpPr/>
          <p:nvPr/>
        </p:nvSpPr>
        <p:spPr>
          <a:xfrm>
            <a:off x="9902557" y="5795908"/>
            <a:ext cx="115108" cy="176095"/>
          </a:xfrm>
          <a:custGeom>
            <a:avLst/>
            <a:gdLst>
              <a:gd name="connsiteX0" fmla="*/ 268 w 115108"/>
              <a:gd name="connsiteY0" fmla="*/ 69905 h 176095"/>
              <a:gd name="connsiteX1" fmla="*/ 51068 w 115108"/>
              <a:gd name="connsiteY1" fmla="*/ 19105 h 176095"/>
              <a:gd name="connsiteX2" fmla="*/ 114568 w 115108"/>
              <a:gd name="connsiteY2" fmla="*/ 6405 h 176095"/>
              <a:gd name="connsiteX3" fmla="*/ 81231 w 115108"/>
              <a:gd name="connsiteY3" fmla="*/ 30217 h 176095"/>
              <a:gd name="connsiteX4" fmla="*/ 73293 w 115108"/>
              <a:gd name="connsiteY4" fmla="*/ 52442 h 176095"/>
              <a:gd name="connsiteX5" fmla="*/ 78056 w 115108"/>
              <a:gd name="connsiteY5" fmla="*/ 173092 h 176095"/>
              <a:gd name="connsiteX6" fmla="*/ 79643 w 115108"/>
              <a:gd name="connsiteY6" fmla="*/ 130230 h 176095"/>
              <a:gd name="connsiteX7" fmla="*/ 93931 w 115108"/>
              <a:gd name="connsiteY7" fmla="*/ 28630 h 176095"/>
              <a:gd name="connsiteX8" fmla="*/ 73293 w 115108"/>
              <a:gd name="connsiteY8" fmla="*/ 55 h 176095"/>
              <a:gd name="connsiteX9" fmla="*/ 268 w 115108"/>
              <a:gd name="connsiteY9" fmla="*/ 69905 h 176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108" h="176095">
                <a:moveTo>
                  <a:pt x="268" y="69905"/>
                </a:moveTo>
                <a:cubicBezTo>
                  <a:pt x="-3436" y="73080"/>
                  <a:pt x="32018" y="29688"/>
                  <a:pt x="51068" y="19105"/>
                </a:cubicBezTo>
                <a:cubicBezTo>
                  <a:pt x="70118" y="8522"/>
                  <a:pt x="109541" y="4553"/>
                  <a:pt x="114568" y="6405"/>
                </a:cubicBezTo>
                <a:cubicBezTo>
                  <a:pt x="119595" y="8257"/>
                  <a:pt x="88110" y="22544"/>
                  <a:pt x="81231" y="30217"/>
                </a:cubicBezTo>
                <a:cubicBezTo>
                  <a:pt x="74352" y="37890"/>
                  <a:pt x="73822" y="28630"/>
                  <a:pt x="73293" y="52442"/>
                </a:cubicBezTo>
                <a:cubicBezTo>
                  <a:pt x="72764" y="76254"/>
                  <a:pt x="76998" y="160127"/>
                  <a:pt x="78056" y="173092"/>
                </a:cubicBezTo>
                <a:cubicBezTo>
                  <a:pt x="79114" y="186057"/>
                  <a:pt x="76997" y="154307"/>
                  <a:pt x="79643" y="130230"/>
                </a:cubicBezTo>
                <a:cubicBezTo>
                  <a:pt x="82289" y="106153"/>
                  <a:pt x="94989" y="50326"/>
                  <a:pt x="93931" y="28630"/>
                </a:cubicBezTo>
                <a:cubicBezTo>
                  <a:pt x="92873" y="6934"/>
                  <a:pt x="86787" y="-739"/>
                  <a:pt x="73293" y="55"/>
                </a:cubicBezTo>
                <a:cubicBezTo>
                  <a:pt x="59799" y="849"/>
                  <a:pt x="3972" y="66730"/>
                  <a:pt x="268" y="699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236AC8DC-53D7-43ED-A63E-6C20BD8DBFF3}"/>
              </a:ext>
            </a:extLst>
          </p:cNvPr>
          <p:cNvSpPr/>
          <p:nvPr/>
        </p:nvSpPr>
        <p:spPr>
          <a:xfrm>
            <a:off x="9982100" y="6041888"/>
            <a:ext cx="74304" cy="260539"/>
          </a:xfrm>
          <a:custGeom>
            <a:avLst/>
            <a:gdLst>
              <a:gd name="connsiteX0" fmla="*/ 100 w 74304"/>
              <a:gd name="connsiteY0" fmla="*/ 137 h 260539"/>
              <a:gd name="connsiteX1" fmla="*/ 57250 w 74304"/>
              <a:gd name="connsiteY1" fmla="*/ 100150 h 260539"/>
              <a:gd name="connsiteX2" fmla="*/ 57250 w 74304"/>
              <a:gd name="connsiteY2" fmla="*/ 260487 h 260539"/>
              <a:gd name="connsiteX3" fmla="*/ 73125 w 74304"/>
              <a:gd name="connsiteY3" fmla="*/ 82687 h 260539"/>
              <a:gd name="connsiteX4" fmla="*/ 100 w 74304"/>
              <a:gd name="connsiteY4" fmla="*/ 137 h 260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304" h="260539">
                <a:moveTo>
                  <a:pt x="100" y="137"/>
                </a:moveTo>
                <a:cubicBezTo>
                  <a:pt x="-2546" y="3047"/>
                  <a:pt x="47725" y="56758"/>
                  <a:pt x="57250" y="100150"/>
                </a:cubicBezTo>
                <a:cubicBezTo>
                  <a:pt x="66775" y="143542"/>
                  <a:pt x="54604" y="263397"/>
                  <a:pt x="57250" y="260487"/>
                </a:cubicBezTo>
                <a:cubicBezTo>
                  <a:pt x="59896" y="257577"/>
                  <a:pt x="79210" y="124491"/>
                  <a:pt x="73125" y="82687"/>
                </a:cubicBezTo>
                <a:cubicBezTo>
                  <a:pt x="67040" y="40883"/>
                  <a:pt x="2746" y="-2773"/>
                  <a:pt x="100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: 図形 153">
            <a:extLst>
              <a:ext uri="{FF2B5EF4-FFF2-40B4-BE49-F238E27FC236}">
                <a16:creationId xmlns:a16="http://schemas.microsoft.com/office/drawing/2014/main" id="{4228D3C7-76A8-47E0-827E-6F9B97A785A0}"/>
              </a:ext>
            </a:extLst>
          </p:cNvPr>
          <p:cNvSpPr/>
          <p:nvPr/>
        </p:nvSpPr>
        <p:spPr>
          <a:xfrm>
            <a:off x="9977433" y="6056083"/>
            <a:ext cx="50660" cy="101723"/>
          </a:xfrm>
          <a:custGeom>
            <a:avLst/>
            <a:gdLst>
              <a:gd name="connsiteX0" fmla="*/ 5 w 50660"/>
              <a:gd name="connsiteY0" fmla="*/ 230 h 101723"/>
              <a:gd name="connsiteX1" fmla="*/ 44455 w 50660"/>
              <a:gd name="connsiteY1" fmla="*/ 98655 h 101723"/>
              <a:gd name="connsiteX2" fmla="*/ 47630 w 50660"/>
              <a:gd name="connsiteY2" fmla="*/ 71667 h 101723"/>
              <a:gd name="connsiteX3" fmla="*/ 5 w 50660"/>
              <a:gd name="connsiteY3" fmla="*/ 230 h 101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60" h="101723">
                <a:moveTo>
                  <a:pt x="5" y="230"/>
                </a:moveTo>
                <a:cubicBezTo>
                  <a:pt x="-524" y="4728"/>
                  <a:pt x="36518" y="86749"/>
                  <a:pt x="44455" y="98655"/>
                </a:cubicBezTo>
                <a:cubicBezTo>
                  <a:pt x="52392" y="110561"/>
                  <a:pt x="51863" y="84896"/>
                  <a:pt x="47630" y="71667"/>
                </a:cubicBezTo>
                <a:cubicBezTo>
                  <a:pt x="43397" y="58438"/>
                  <a:pt x="534" y="-4268"/>
                  <a:pt x="5" y="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0DE8534E-DE80-461F-B97C-63E2A0845B56}"/>
              </a:ext>
            </a:extLst>
          </p:cNvPr>
          <p:cNvSpPr/>
          <p:nvPr/>
        </p:nvSpPr>
        <p:spPr>
          <a:xfrm>
            <a:off x="9847254" y="6064246"/>
            <a:ext cx="106155" cy="157219"/>
          </a:xfrm>
          <a:custGeom>
            <a:avLst/>
            <a:gdLst>
              <a:gd name="connsiteX0" fmla="*/ 98434 w 106155"/>
              <a:gd name="connsiteY0" fmla="*/ 4 h 157219"/>
              <a:gd name="connsiteX1" fmla="*/ 104784 w 106155"/>
              <a:gd name="connsiteY1" fmla="*/ 60329 h 157219"/>
              <a:gd name="connsiteX2" fmla="*/ 69859 w 106155"/>
              <a:gd name="connsiteY2" fmla="*/ 95254 h 157219"/>
              <a:gd name="connsiteX3" fmla="*/ 9 w 106155"/>
              <a:gd name="connsiteY3" fmla="*/ 157167 h 157219"/>
              <a:gd name="connsiteX4" fmla="*/ 65096 w 106155"/>
              <a:gd name="connsiteY4" fmla="*/ 84142 h 157219"/>
              <a:gd name="connsiteX5" fmla="*/ 92084 w 106155"/>
              <a:gd name="connsiteY5" fmla="*/ 57154 h 157219"/>
              <a:gd name="connsiteX6" fmla="*/ 98434 w 106155"/>
              <a:gd name="connsiteY6" fmla="*/ 4 h 15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155" h="157219">
                <a:moveTo>
                  <a:pt x="98434" y="4"/>
                </a:moveTo>
                <a:cubicBezTo>
                  <a:pt x="100551" y="533"/>
                  <a:pt x="109546" y="44454"/>
                  <a:pt x="104784" y="60329"/>
                </a:cubicBezTo>
                <a:cubicBezTo>
                  <a:pt x="100022" y="76204"/>
                  <a:pt x="87321" y="79114"/>
                  <a:pt x="69859" y="95254"/>
                </a:cubicBezTo>
                <a:cubicBezTo>
                  <a:pt x="52396" y="111394"/>
                  <a:pt x="803" y="159019"/>
                  <a:pt x="9" y="157167"/>
                </a:cubicBezTo>
                <a:cubicBezTo>
                  <a:pt x="-785" y="155315"/>
                  <a:pt x="49750" y="100811"/>
                  <a:pt x="65096" y="84142"/>
                </a:cubicBezTo>
                <a:cubicBezTo>
                  <a:pt x="80442" y="67473"/>
                  <a:pt x="84411" y="68002"/>
                  <a:pt x="92084" y="57154"/>
                </a:cubicBezTo>
                <a:cubicBezTo>
                  <a:pt x="99757" y="46306"/>
                  <a:pt x="96317" y="-525"/>
                  <a:pt x="9843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1E7893BE-D6B1-4BC4-A28C-F05757DBCE23}"/>
              </a:ext>
            </a:extLst>
          </p:cNvPr>
          <p:cNvSpPr/>
          <p:nvPr/>
        </p:nvSpPr>
        <p:spPr>
          <a:xfrm>
            <a:off x="9874250" y="6133070"/>
            <a:ext cx="160371" cy="120173"/>
          </a:xfrm>
          <a:custGeom>
            <a:avLst/>
            <a:gdLst>
              <a:gd name="connsiteX0" fmla="*/ 0 w 160371"/>
              <a:gd name="connsiteY0" fmla="*/ 120093 h 120173"/>
              <a:gd name="connsiteX1" fmla="*/ 84138 w 160371"/>
              <a:gd name="connsiteY1" fmla="*/ 28018 h 120173"/>
              <a:gd name="connsiteX2" fmla="*/ 160338 w 160371"/>
              <a:gd name="connsiteY2" fmla="*/ 13730 h 120173"/>
              <a:gd name="connsiteX3" fmla="*/ 93663 w 160371"/>
              <a:gd name="connsiteY3" fmla="*/ 4205 h 120173"/>
              <a:gd name="connsiteX4" fmla="*/ 84138 w 160371"/>
              <a:gd name="connsiteY4" fmla="*/ 10555 h 120173"/>
              <a:gd name="connsiteX5" fmla="*/ 0 w 160371"/>
              <a:gd name="connsiteY5" fmla="*/ 120093 h 120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371" h="120173">
                <a:moveTo>
                  <a:pt x="0" y="120093"/>
                </a:moveTo>
                <a:cubicBezTo>
                  <a:pt x="0" y="123003"/>
                  <a:pt x="57415" y="45745"/>
                  <a:pt x="84138" y="28018"/>
                </a:cubicBezTo>
                <a:cubicBezTo>
                  <a:pt x="110861" y="10291"/>
                  <a:pt x="158751" y="17699"/>
                  <a:pt x="160338" y="13730"/>
                </a:cubicBezTo>
                <a:cubicBezTo>
                  <a:pt x="161926" y="9761"/>
                  <a:pt x="106363" y="4734"/>
                  <a:pt x="93663" y="4205"/>
                </a:cubicBezTo>
                <a:cubicBezTo>
                  <a:pt x="80963" y="3676"/>
                  <a:pt x="100013" y="-8231"/>
                  <a:pt x="84138" y="10555"/>
                </a:cubicBezTo>
                <a:cubicBezTo>
                  <a:pt x="68263" y="29340"/>
                  <a:pt x="0" y="117183"/>
                  <a:pt x="0" y="1200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AA021466-85B4-47B1-883C-B3143322B37E}"/>
              </a:ext>
            </a:extLst>
          </p:cNvPr>
          <p:cNvSpPr/>
          <p:nvPr/>
        </p:nvSpPr>
        <p:spPr>
          <a:xfrm>
            <a:off x="9991686" y="6163458"/>
            <a:ext cx="43626" cy="312187"/>
          </a:xfrm>
          <a:custGeom>
            <a:avLst/>
            <a:gdLst>
              <a:gd name="connsiteX0" fmla="*/ 34964 w 43626"/>
              <a:gd name="connsiteY0" fmla="*/ 2392 h 312187"/>
              <a:gd name="connsiteX1" fmla="*/ 3214 w 43626"/>
              <a:gd name="connsiteY1" fmla="*/ 172255 h 312187"/>
              <a:gd name="connsiteX2" fmla="*/ 3214 w 43626"/>
              <a:gd name="connsiteY2" fmla="*/ 238930 h 312187"/>
              <a:gd name="connsiteX3" fmla="*/ 11152 w 43626"/>
              <a:gd name="connsiteY3" fmla="*/ 311955 h 312187"/>
              <a:gd name="connsiteX4" fmla="*/ 39 w 43626"/>
              <a:gd name="connsiteY4" fmla="*/ 259567 h 312187"/>
              <a:gd name="connsiteX5" fmla="*/ 15914 w 43626"/>
              <a:gd name="connsiteY5" fmla="*/ 189717 h 312187"/>
              <a:gd name="connsiteX6" fmla="*/ 42902 w 43626"/>
              <a:gd name="connsiteY6" fmla="*/ 81767 h 312187"/>
              <a:gd name="connsiteX7" fmla="*/ 34964 w 43626"/>
              <a:gd name="connsiteY7" fmla="*/ 2392 h 312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626" h="312187">
                <a:moveTo>
                  <a:pt x="34964" y="2392"/>
                </a:moveTo>
                <a:cubicBezTo>
                  <a:pt x="28349" y="17473"/>
                  <a:pt x="8506" y="132832"/>
                  <a:pt x="3214" y="172255"/>
                </a:cubicBezTo>
                <a:cubicBezTo>
                  <a:pt x="-2078" y="211678"/>
                  <a:pt x="1891" y="215647"/>
                  <a:pt x="3214" y="238930"/>
                </a:cubicBezTo>
                <a:cubicBezTo>
                  <a:pt x="4537" y="262213"/>
                  <a:pt x="11681" y="308516"/>
                  <a:pt x="11152" y="311955"/>
                </a:cubicBezTo>
                <a:cubicBezTo>
                  <a:pt x="10623" y="315394"/>
                  <a:pt x="-755" y="279940"/>
                  <a:pt x="39" y="259567"/>
                </a:cubicBezTo>
                <a:cubicBezTo>
                  <a:pt x="833" y="239194"/>
                  <a:pt x="8770" y="219350"/>
                  <a:pt x="15914" y="189717"/>
                </a:cubicBezTo>
                <a:cubicBezTo>
                  <a:pt x="23058" y="160084"/>
                  <a:pt x="40521" y="116427"/>
                  <a:pt x="42902" y="81767"/>
                </a:cubicBezTo>
                <a:cubicBezTo>
                  <a:pt x="45283" y="47107"/>
                  <a:pt x="41579" y="-12689"/>
                  <a:pt x="34964" y="2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20220D30-5B40-472F-B32F-D56AF0E33455}"/>
              </a:ext>
            </a:extLst>
          </p:cNvPr>
          <p:cNvSpPr/>
          <p:nvPr/>
        </p:nvSpPr>
        <p:spPr>
          <a:xfrm>
            <a:off x="9947032" y="6095826"/>
            <a:ext cx="84433" cy="220841"/>
          </a:xfrm>
          <a:custGeom>
            <a:avLst/>
            <a:gdLst>
              <a:gd name="connsiteX0" fmla="*/ 243 w 84433"/>
              <a:gd name="connsiteY0" fmla="*/ 174 h 220841"/>
              <a:gd name="connsiteX1" fmla="*/ 22468 w 84433"/>
              <a:gd name="connsiteY1" fmla="*/ 98599 h 220841"/>
              <a:gd name="connsiteX2" fmla="*/ 6593 w 84433"/>
              <a:gd name="connsiteY2" fmla="*/ 220837 h 220841"/>
              <a:gd name="connsiteX3" fmla="*/ 30406 w 84433"/>
              <a:gd name="connsiteY3" fmla="*/ 103362 h 220841"/>
              <a:gd name="connsiteX4" fmla="*/ 84381 w 84433"/>
              <a:gd name="connsiteY4" fmla="*/ 90662 h 220841"/>
              <a:gd name="connsiteX5" fmla="*/ 39931 w 84433"/>
              <a:gd name="connsiteY5" fmla="*/ 74787 h 220841"/>
              <a:gd name="connsiteX6" fmla="*/ 243 w 84433"/>
              <a:gd name="connsiteY6" fmla="*/ 174 h 220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433" h="220841">
                <a:moveTo>
                  <a:pt x="243" y="174"/>
                </a:moveTo>
                <a:cubicBezTo>
                  <a:pt x="-2668" y="4143"/>
                  <a:pt x="21410" y="61822"/>
                  <a:pt x="22468" y="98599"/>
                </a:cubicBezTo>
                <a:cubicBezTo>
                  <a:pt x="23526" y="135376"/>
                  <a:pt x="5270" y="220043"/>
                  <a:pt x="6593" y="220837"/>
                </a:cubicBezTo>
                <a:cubicBezTo>
                  <a:pt x="7916" y="221631"/>
                  <a:pt x="17441" y="125058"/>
                  <a:pt x="30406" y="103362"/>
                </a:cubicBezTo>
                <a:cubicBezTo>
                  <a:pt x="43371" y="81666"/>
                  <a:pt x="82794" y="95424"/>
                  <a:pt x="84381" y="90662"/>
                </a:cubicBezTo>
                <a:cubicBezTo>
                  <a:pt x="85968" y="85900"/>
                  <a:pt x="51308" y="88281"/>
                  <a:pt x="39931" y="74787"/>
                </a:cubicBezTo>
                <a:cubicBezTo>
                  <a:pt x="28554" y="61293"/>
                  <a:pt x="3154" y="-3795"/>
                  <a:pt x="243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3162105A-AAEB-48C3-A1E2-07F5E7721E38}"/>
              </a:ext>
            </a:extLst>
          </p:cNvPr>
          <p:cNvSpPr/>
          <p:nvPr/>
        </p:nvSpPr>
        <p:spPr>
          <a:xfrm>
            <a:off x="9891191" y="6146774"/>
            <a:ext cx="125936" cy="249439"/>
          </a:xfrm>
          <a:custGeom>
            <a:avLst/>
            <a:gdLst>
              <a:gd name="connsiteX0" fmla="*/ 75134 w 125936"/>
              <a:gd name="connsiteY0" fmla="*/ 26 h 249439"/>
              <a:gd name="connsiteX1" fmla="*/ 522 w 125936"/>
              <a:gd name="connsiteY1" fmla="*/ 125439 h 249439"/>
              <a:gd name="connsiteX2" fmla="*/ 40209 w 125936"/>
              <a:gd name="connsiteY2" fmla="*/ 181001 h 249439"/>
              <a:gd name="connsiteX3" fmla="*/ 5284 w 125936"/>
              <a:gd name="connsiteY3" fmla="*/ 247676 h 249439"/>
              <a:gd name="connsiteX4" fmla="*/ 27509 w 125936"/>
              <a:gd name="connsiteY4" fmla="*/ 227039 h 249439"/>
              <a:gd name="connsiteX5" fmla="*/ 125934 w 125936"/>
              <a:gd name="connsiteY5" fmla="*/ 193701 h 249439"/>
              <a:gd name="connsiteX6" fmla="*/ 30684 w 125936"/>
              <a:gd name="connsiteY6" fmla="*/ 139726 h 249439"/>
              <a:gd name="connsiteX7" fmla="*/ 92597 w 125936"/>
              <a:gd name="connsiteY7" fmla="*/ 187351 h 249439"/>
              <a:gd name="connsiteX8" fmla="*/ 38622 w 125936"/>
              <a:gd name="connsiteY8" fmla="*/ 190526 h 249439"/>
              <a:gd name="connsiteX9" fmla="*/ 25922 w 125936"/>
              <a:gd name="connsiteY9" fmla="*/ 234976 h 249439"/>
              <a:gd name="connsiteX10" fmla="*/ 29097 w 125936"/>
              <a:gd name="connsiteY10" fmla="*/ 179414 h 249439"/>
              <a:gd name="connsiteX11" fmla="*/ 8459 w 125936"/>
              <a:gd name="connsiteY11" fmla="*/ 149251 h 249439"/>
              <a:gd name="connsiteX12" fmla="*/ 10047 w 125936"/>
              <a:gd name="connsiteY12" fmla="*/ 114326 h 249439"/>
              <a:gd name="connsiteX13" fmla="*/ 75134 w 125936"/>
              <a:gd name="connsiteY13" fmla="*/ 26 h 249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5936" h="249439">
                <a:moveTo>
                  <a:pt x="75134" y="26"/>
                </a:moveTo>
                <a:cubicBezTo>
                  <a:pt x="73547" y="1878"/>
                  <a:pt x="6343" y="95276"/>
                  <a:pt x="522" y="125439"/>
                </a:cubicBezTo>
                <a:cubicBezTo>
                  <a:pt x="-5299" y="155602"/>
                  <a:pt x="39415" y="160628"/>
                  <a:pt x="40209" y="181001"/>
                </a:cubicBezTo>
                <a:cubicBezTo>
                  <a:pt x="41003" y="201374"/>
                  <a:pt x="7401" y="240003"/>
                  <a:pt x="5284" y="247676"/>
                </a:cubicBezTo>
                <a:cubicBezTo>
                  <a:pt x="3167" y="255349"/>
                  <a:pt x="7401" y="236035"/>
                  <a:pt x="27509" y="227039"/>
                </a:cubicBezTo>
                <a:cubicBezTo>
                  <a:pt x="47617" y="218043"/>
                  <a:pt x="125405" y="208253"/>
                  <a:pt x="125934" y="193701"/>
                </a:cubicBezTo>
                <a:cubicBezTo>
                  <a:pt x="126463" y="179149"/>
                  <a:pt x="36240" y="140784"/>
                  <a:pt x="30684" y="139726"/>
                </a:cubicBezTo>
                <a:cubicBezTo>
                  <a:pt x="25128" y="138668"/>
                  <a:pt x="91274" y="178884"/>
                  <a:pt x="92597" y="187351"/>
                </a:cubicBezTo>
                <a:cubicBezTo>
                  <a:pt x="93920" y="195818"/>
                  <a:pt x="49734" y="182589"/>
                  <a:pt x="38622" y="190526"/>
                </a:cubicBezTo>
                <a:cubicBezTo>
                  <a:pt x="27509" y="198464"/>
                  <a:pt x="27509" y="236828"/>
                  <a:pt x="25922" y="234976"/>
                </a:cubicBezTo>
                <a:cubicBezTo>
                  <a:pt x="24335" y="233124"/>
                  <a:pt x="32007" y="193702"/>
                  <a:pt x="29097" y="179414"/>
                </a:cubicBezTo>
                <a:cubicBezTo>
                  <a:pt x="26186" y="165127"/>
                  <a:pt x="11634" y="160099"/>
                  <a:pt x="8459" y="149251"/>
                </a:cubicBezTo>
                <a:cubicBezTo>
                  <a:pt x="5284" y="138403"/>
                  <a:pt x="1051" y="134434"/>
                  <a:pt x="10047" y="114326"/>
                </a:cubicBezTo>
                <a:cubicBezTo>
                  <a:pt x="19043" y="94218"/>
                  <a:pt x="76721" y="-1826"/>
                  <a:pt x="75134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6E1ED85F-3ED2-41A3-BD5B-B12D31723B52}"/>
              </a:ext>
            </a:extLst>
          </p:cNvPr>
          <p:cNvSpPr/>
          <p:nvPr/>
        </p:nvSpPr>
        <p:spPr>
          <a:xfrm>
            <a:off x="9938472" y="6154617"/>
            <a:ext cx="70910" cy="331940"/>
          </a:xfrm>
          <a:custGeom>
            <a:avLst/>
            <a:gdLst>
              <a:gd name="connsiteX0" fmla="*/ 40553 w 70910"/>
              <a:gd name="connsiteY0" fmla="*/ 121 h 331940"/>
              <a:gd name="connsiteX1" fmla="*/ 10391 w 70910"/>
              <a:gd name="connsiteY1" fmla="*/ 162046 h 331940"/>
              <a:gd name="connsiteX2" fmla="*/ 866 w 70910"/>
              <a:gd name="connsiteY2" fmla="*/ 266821 h 331940"/>
              <a:gd name="connsiteX3" fmla="*/ 29441 w 70910"/>
              <a:gd name="connsiteY3" fmla="*/ 273171 h 331940"/>
              <a:gd name="connsiteX4" fmla="*/ 70716 w 70910"/>
              <a:gd name="connsiteY4" fmla="*/ 331908 h 331940"/>
              <a:gd name="connsiteX5" fmla="*/ 43728 w 70910"/>
              <a:gd name="connsiteY5" fmla="*/ 281108 h 331940"/>
              <a:gd name="connsiteX6" fmla="*/ 15153 w 70910"/>
              <a:gd name="connsiteY6" fmla="*/ 258883 h 331940"/>
              <a:gd name="connsiteX7" fmla="*/ 11978 w 70910"/>
              <a:gd name="connsiteY7" fmla="*/ 189033 h 331940"/>
              <a:gd name="connsiteX8" fmla="*/ 40553 w 70910"/>
              <a:gd name="connsiteY8" fmla="*/ 121 h 331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910" h="331940">
                <a:moveTo>
                  <a:pt x="40553" y="121"/>
                </a:moveTo>
                <a:cubicBezTo>
                  <a:pt x="40289" y="-4377"/>
                  <a:pt x="17005" y="117596"/>
                  <a:pt x="10391" y="162046"/>
                </a:cubicBezTo>
                <a:cubicBezTo>
                  <a:pt x="3777" y="206496"/>
                  <a:pt x="-2309" y="248300"/>
                  <a:pt x="866" y="266821"/>
                </a:cubicBezTo>
                <a:cubicBezTo>
                  <a:pt x="4041" y="285342"/>
                  <a:pt x="17799" y="262323"/>
                  <a:pt x="29441" y="273171"/>
                </a:cubicBezTo>
                <a:cubicBezTo>
                  <a:pt x="41083" y="284019"/>
                  <a:pt x="68335" y="330585"/>
                  <a:pt x="70716" y="331908"/>
                </a:cubicBezTo>
                <a:cubicBezTo>
                  <a:pt x="73097" y="333231"/>
                  <a:pt x="52988" y="293279"/>
                  <a:pt x="43728" y="281108"/>
                </a:cubicBezTo>
                <a:cubicBezTo>
                  <a:pt x="34468" y="268937"/>
                  <a:pt x="20445" y="274229"/>
                  <a:pt x="15153" y="258883"/>
                </a:cubicBezTo>
                <a:cubicBezTo>
                  <a:pt x="9861" y="243537"/>
                  <a:pt x="6951" y="229250"/>
                  <a:pt x="11978" y="189033"/>
                </a:cubicBezTo>
                <a:cubicBezTo>
                  <a:pt x="17005" y="148816"/>
                  <a:pt x="40817" y="4619"/>
                  <a:pt x="40553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80A7A002-0C50-4422-BF0D-BB0F0201FD09}"/>
              </a:ext>
            </a:extLst>
          </p:cNvPr>
          <p:cNvSpPr/>
          <p:nvPr/>
        </p:nvSpPr>
        <p:spPr>
          <a:xfrm>
            <a:off x="9926609" y="6324105"/>
            <a:ext cx="127073" cy="233932"/>
          </a:xfrm>
          <a:custGeom>
            <a:avLst/>
            <a:gdLst>
              <a:gd name="connsiteX0" fmla="*/ 127029 w 127073"/>
              <a:gd name="connsiteY0" fmla="*/ 495 h 233932"/>
              <a:gd name="connsiteX1" fmla="*/ 87341 w 127073"/>
              <a:gd name="connsiteY1" fmla="*/ 164008 h 233932"/>
              <a:gd name="connsiteX2" fmla="*/ 29 w 127073"/>
              <a:gd name="connsiteY2" fmla="*/ 233858 h 233932"/>
              <a:gd name="connsiteX3" fmla="*/ 77816 w 127073"/>
              <a:gd name="connsiteY3" fmla="*/ 152895 h 233932"/>
              <a:gd name="connsiteX4" fmla="*/ 95279 w 127073"/>
              <a:gd name="connsiteY4" fmla="*/ 114795 h 233932"/>
              <a:gd name="connsiteX5" fmla="*/ 127029 w 127073"/>
              <a:gd name="connsiteY5" fmla="*/ 495 h 233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073" h="233932">
                <a:moveTo>
                  <a:pt x="127029" y="495"/>
                </a:moveTo>
                <a:cubicBezTo>
                  <a:pt x="125706" y="8697"/>
                  <a:pt x="108508" y="125114"/>
                  <a:pt x="87341" y="164008"/>
                </a:cubicBezTo>
                <a:cubicBezTo>
                  <a:pt x="66174" y="202902"/>
                  <a:pt x="1616" y="235710"/>
                  <a:pt x="29" y="233858"/>
                </a:cubicBezTo>
                <a:cubicBezTo>
                  <a:pt x="-1558" y="232006"/>
                  <a:pt x="61941" y="172739"/>
                  <a:pt x="77816" y="152895"/>
                </a:cubicBezTo>
                <a:cubicBezTo>
                  <a:pt x="93691" y="133051"/>
                  <a:pt x="90517" y="141253"/>
                  <a:pt x="95279" y="114795"/>
                </a:cubicBezTo>
                <a:cubicBezTo>
                  <a:pt x="100041" y="88337"/>
                  <a:pt x="128352" y="-7707"/>
                  <a:pt x="127029" y="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DBA0B58B-76A9-4D1A-94CD-CFEB6E05316D}"/>
              </a:ext>
            </a:extLst>
          </p:cNvPr>
          <p:cNvSpPr/>
          <p:nvPr/>
        </p:nvSpPr>
        <p:spPr>
          <a:xfrm>
            <a:off x="9984625" y="6334115"/>
            <a:ext cx="78972" cy="265123"/>
          </a:xfrm>
          <a:custGeom>
            <a:avLst/>
            <a:gdLst>
              <a:gd name="connsiteX0" fmla="*/ 78538 w 78972"/>
              <a:gd name="connsiteY0" fmla="*/ 10 h 265123"/>
              <a:gd name="connsiteX1" fmla="*/ 62663 w 78972"/>
              <a:gd name="connsiteY1" fmla="*/ 161935 h 265123"/>
              <a:gd name="connsiteX2" fmla="*/ 43613 w 78972"/>
              <a:gd name="connsiteY2" fmla="*/ 187335 h 265123"/>
              <a:gd name="connsiteX3" fmla="*/ 32500 w 78972"/>
              <a:gd name="connsiteY3" fmla="*/ 252423 h 265123"/>
              <a:gd name="connsiteX4" fmla="*/ 16625 w 78972"/>
              <a:gd name="connsiteY4" fmla="*/ 265123 h 265123"/>
              <a:gd name="connsiteX5" fmla="*/ 750 w 78972"/>
              <a:gd name="connsiteY5" fmla="*/ 252423 h 265123"/>
              <a:gd name="connsiteX6" fmla="*/ 42025 w 78972"/>
              <a:gd name="connsiteY6" fmla="*/ 260360 h 265123"/>
              <a:gd name="connsiteX7" fmla="*/ 42025 w 78972"/>
              <a:gd name="connsiteY7" fmla="*/ 201623 h 265123"/>
              <a:gd name="connsiteX8" fmla="*/ 72188 w 78972"/>
              <a:gd name="connsiteY8" fmla="*/ 153998 h 265123"/>
              <a:gd name="connsiteX9" fmla="*/ 78538 w 78972"/>
              <a:gd name="connsiteY9" fmla="*/ 10 h 26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972" h="265123">
                <a:moveTo>
                  <a:pt x="78538" y="10"/>
                </a:moveTo>
                <a:cubicBezTo>
                  <a:pt x="76951" y="1333"/>
                  <a:pt x="68484" y="130714"/>
                  <a:pt x="62663" y="161935"/>
                </a:cubicBezTo>
                <a:cubicBezTo>
                  <a:pt x="56842" y="193156"/>
                  <a:pt x="48640" y="172254"/>
                  <a:pt x="43613" y="187335"/>
                </a:cubicBezTo>
                <a:cubicBezTo>
                  <a:pt x="38586" y="202416"/>
                  <a:pt x="36998" y="239458"/>
                  <a:pt x="32500" y="252423"/>
                </a:cubicBezTo>
                <a:cubicBezTo>
                  <a:pt x="28002" y="265388"/>
                  <a:pt x="21917" y="265123"/>
                  <a:pt x="16625" y="265123"/>
                </a:cubicBezTo>
                <a:cubicBezTo>
                  <a:pt x="11333" y="265123"/>
                  <a:pt x="-3483" y="253217"/>
                  <a:pt x="750" y="252423"/>
                </a:cubicBezTo>
                <a:cubicBezTo>
                  <a:pt x="4983" y="251629"/>
                  <a:pt x="35146" y="268827"/>
                  <a:pt x="42025" y="260360"/>
                </a:cubicBezTo>
                <a:cubicBezTo>
                  <a:pt x="48904" y="251893"/>
                  <a:pt x="36998" y="219350"/>
                  <a:pt x="42025" y="201623"/>
                </a:cubicBezTo>
                <a:cubicBezTo>
                  <a:pt x="47052" y="183896"/>
                  <a:pt x="67161" y="183631"/>
                  <a:pt x="72188" y="153998"/>
                </a:cubicBezTo>
                <a:cubicBezTo>
                  <a:pt x="77215" y="124365"/>
                  <a:pt x="80125" y="-1313"/>
                  <a:pt x="78538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7B49F7F8-3554-48C9-92A8-79C1633F81A0}"/>
              </a:ext>
            </a:extLst>
          </p:cNvPr>
          <p:cNvSpPr/>
          <p:nvPr/>
        </p:nvSpPr>
        <p:spPr>
          <a:xfrm>
            <a:off x="9891653" y="6539986"/>
            <a:ext cx="152830" cy="65905"/>
          </a:xfrm>
          <a:custGeom>
            <a:avLst/>
            <a:gdLst>
              <a:gd name="connsiteX0" fmla="*/ 60 w 152830"/>
              <a:gd name="connsiteY0" fmla="*/ 3689 h 65905"/>
              <a:gd name="connsiteX1" fmla="*/ 149285 w 152830"/>
              <a:gd name="connsiteY1" fmla="*/ 514 h 65905"/>
              <a:gd name="connsiteX2" fmla="*/ 103247 w 152830"/>
              <a:gd name="connsiteY2" fmla="*/ 13214 h 65905"/>
              <a:gd name="connsiteX3" fmla="*/ 71497 w 152830"/>
              <a:gd name="connsiteY3" fmla="*/ 65602 h 65905"/>
              <a:gd name="connsiteX4" fmla="*/ 103247 w 152830"/>
              <a:gd name="connsiteY4" fmla="*/ 33852 h 65905"/>
              <a:gd name="connsiteX5" fmla="*/ 130235 w 152830"/>
              <a:gd name="connsiteY5" fmla="*/ 14802 h 65905"/>
              <a:gd name="connsiteX6" fmla="*/ 60 w 152830"/>
              <a:gd name="connsiteY6" fmla="*/ 3689 h 6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830" h="65905">
                <a:moveTo>
                  <a:pt x="60" y="3689"/>
                </a:moveTo>
                <a:cubicBezTo>
                  <a:pt x="3235" y="1308"/>
                  <a:pt x="132087" y="-1074"/>
                  <a:pt x="149285" y="514"/>
                </a:cubicBezTo>
                <a:cubicBezTo>
                  <a:pt x="166483" y="2101"/>
                  <a:pt x="116212" y="2366"/>
                  <a:pt x="103247" y="13214"/>
                </a:cubicBezTo>
                <a:cubicBezTo>
                  <a:pt x="90282" y="24062"/>
                  <a:pt x="71497" y="62162"/>
                  <a:pt x="71497" y="65602"/>
                </a:cubicBezTo>
                <a:cubicBezTo>
                  <a:pt x="71497" y="69042"/>
                  <a:pt x="93457" y="42319"/>
                  <a:pt x="103247" y="33852"/>
                </a:cubicBezTo>
                <a:cubicBezTo>
                  <a:pt x="113037" y="25385"/>
                  <a:pt x="141348" y="17448"/>
                  <a:pt x="130235" y="14802"/>
                </a:cubicBezTo>
                <a:cubicBezTo>
                  <a:pt x="119122" y="12156"/>
                  <a:pt x="-3115" y="6070"/>
                  <a:pt x="60" y="3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4FF76B7F-1E4B-47D4-9D50-218A43BE701F}"/>
              </a:ext>
            </a:extLst>
          </p:cNvPr>
          <p:cNvSpPr/>
          <p:nvPr/>
        </p:nvSpPr>
        <p:spPr>
          <a:xfrm>
            <a:off x="9656763" y="6257925"/>
            <a:ext cx="255587" cy="311503"/>
          </a:xfrm>
          <a:custGeom>
            <a:avLst/>
            <a:gdLst>
              <a:gd name="connsiteX0" fmla="*/ 0 w 255587"/>
              <a:gd name="connsiteY0" fmla="*/ 0 h 311503"/>
              <a:gd name="connsiteX1" fmla="*/ 123825 w 255587"/>
              <a:gd name="connsiteY1" fmla="*/ 195263 h 311503"/>
              <a:gd name="connsiteX2" fmla="*/ 106362 w 255587"/>
              <a:gd name="connsiteY2" fmla="*/ 158750 h 311503"/>
              <a:gd name="connsiteX3" fmla="*/ 150812 w 255587"/>
              <a:gd name="connsiteY3" fmla="*/ 227013 h 311503"/>
              <a:gd name="connsiteX4" fmla="*/ 180975 w 255587"/>
              <a:gd name="connsiteY4" fmla="*/ 227013 h 311503"/>
              <a:gd name="connsiteX5" fmla="*/ 255587 w 255587"/>
              <a:gd name="connsiteY5" fmla="*/ 311150 h 311503"/>
              <a:gd name="connsiteX6" fmla="*/ 182562 w 255587"/>
              <a:gd name="connsiteY6" fmla="*/ 255588 h 311503"/>
              <a:gd name="connsiteX7" fmla="*/ 139700 w 255587"/>
              <a:gd name="connsiteY7" fmla="*/ 217488 h 311503"/>
              <a:gd name="connsiteX8" fmla="*/ 120650 w 255587"/>
              <a:gd name="connsiteY8" fmla="*/ 165100 h 311503"/>
              <a:gd name="connsiteX9" fmla="*/ 88900 w 255587"/>
              <a:gd name="connsiteY9" fmla="*/ 119063 h 311503"/>
              <a:gd name="connsiteX10" fmla="*/ 0 w 255587"/>
              <a:gd name="connsiteY10" fmla="*/ 0 h 311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5587" h="311503">
                <a:moveTo>
                  <a:pt x="0" y="0"/>
                </a:moveTo>
                <a:cubicBezTo>
                  <a:pt x="53049" y="84402"/>
                  <a:pt x="106098" y="168805"/>
                  <a:pt x="123825" y="195263"/>
                </a:cubicBezTo>
                <a:cubicBezTo>
                  <a:pt x="141552" y="221721"/>
                  <a:pt x="101864" y="153458"/>
                  <a:pt x="106362" y="158750"/>
                </a:cubicBezTo>
                <a:cubicBezTo>
                  <a:pt x="110860" y="164042"/>
                  <a:pt x="138376" y="215636"/>
                  <a:pt x="150812" y="227013"/>
                </a:cubicBezTo>
                <a:cubicBezTo>
                  <a:pt x="163248" y="238390"/>
                  <a:pt x="163512" y="212990"/>
                  <a:pt x="180975" y="227013"/>
                </a:cubicBezTo>
                <a:cubicBezTo>
                  <a:pt x="198438" y="241036"/>
                  <a:pt x="255323" y="306388"/>
                  <a:pt x="255587" y="311150"/>
                </a:cubicBezTo>
                <a:cubicBezTo>
                  <a:pt x="255851" y="315912"/>
                  <a:pt x="201876" y="271198"/>
                  <a:pt x="182562" y="255588"/>
                </a:cubicBezTo>
                <a:cubicBezTo>
                  <a:pt x="163248" y="239978"/>
                  <a:pt x="150019" y="232569"/>
                  <a:pt x="139700" y="217488"/>
                </a:cubicBezTo>
                <a:cubicBezTo>
                  <a:pt x="129381" y="202407"/>
                  <a:pt x="129117" y="181504"/>
                  <a:pt x="120650" y="165100"/>
                </a:cubicBezTo>
                <a:cubicBezTo>
                  <a:pt x="112183" y="148696"/>
                  <a:pt x="88900" y="119063"/>
                  <a:pt x="88900" y="11906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FE0ABE4A-F2D7-4B50-A85E-0D0B3EEAE563}"/>
              </a:ext>
            </a:extLst>
          </p:cNvPr>
          <p:cNvSpPr/>
          <p:nvPr/>
        </p:nvSpPr>
        <p:spPr>
          <a:xfrm>
            <a:off x="9827085" y="6273736"/>
            <a:ext cx="139241" cy="187985"/>
          </a:xfrm>
          <a:custGeom>
            <a:avLst/>
            <a:gdLst>
              <a:gd name="connsiteX0" fmla="*/ 18590 w 139241"/>
              <a:gd name="connsiteY0" fmla="*/ 64 h 187985"/>
              <a:gd name="connsiteX1" fmla="*/ 12240 w 139241"/>
              <a:gd name="connsiteY1" fmla="*/ 92139 h 187985"/>
              <a:gd name="connsiteX2" fmla="*/ 1128 w 139241"/>
              <a:gd name="connsiteY2" fmla="*/ 88964 h 187985"/>
              <a:gd name="connsiteX3" fmla="*/ 42403 w 139241"/>
              <a:gd name="connsiteY3" fmla="*/ 139764 h 187985"/>
              <a:gd name="connsiteX4" fmla="*/ 78915 w 139241"/>
              <a:gd name="connsiteY4" fmla="*/ 166752 h 187985"/>
              <a:gd name="connsiteX5" fmla="*/ 78915 w 139241"/>
              <a:gd name="connsiteY5" fmla="*/ 181039 h 187985"/>
              <a:gd name="connsiteX6" fmla="*/ 139240 w 139241"/>
              <a:gd name="connsiteY6" fmla="*/ 187389 h 187985"/>
              <a:gd name="connsiteX7" fmla="*/ 77328 w 139241"/>
              <a:gd name="connsiteY7" fmla="*/ 166752 h 187985"/>
              <a:gd name="connsiteX8" fmla="*/ 26528 w 139241"/>
              <a:gd name="connsiteY8" fmla="*/ 108014 h 187985"/>
              <a:gd name="connsiteX9" fmla="*/ 18590 w 139241"/>
              <a:gd name="connsiteY9" fmla="*/ 64 h 187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9241" h="187985">
                <a:moveTo>
                  <a:pt x="18590" y="64"/>
                </a:moveTo>
                <a:cubicBezTo>
                  <a:pt x="16209" y="-2582"/>
                  <a:pt x="15150" y="77323"/>
                  <a:pt x="12240" y="92139"/>
                </a:cubicBezTo>
                <a:cubicBezTo>
                  <a:pt x="9330" y="106955"/>
                  <a:pt x="-3899" y="81027"/>
                  <a:pt x="1128" y="88964"/>
                </a:cubicBezTo>
                <a:cubicBezTo>
                  <a:pt x="6155" y="96901"/>
                  <a:pt x="29439" y="126799"/>
                  <a:pt x="42403" y="139764"/>
                </a:cubicBezTo>
                <a:cubicBezTo>
                  <a:pt x="55367" y="152729"/>
                  <a:pt x="72830" y="159873"/>
                  <a:pt x="78915" y="166752"/>
                </a:cubicBezTo>
                <a:cubicBezTo>
                  <a:pt x="85000" y="173631"/>
                  <a:pt x="68861" y="177600"/>
                  <a:pt x="78915" y="181039"/>
                </a:cubicBezTo>
                <a:cubicBezTo>
                  <a:pt x="88969" y="184479"/>
                  <a:pt x="139504" y="189770"/>
                  <a:pt x="139240" y="187389"/>
                </a:cubicBezTo>
                <a:cubicBezTo>
                  <a:pt x="138976" y="185008"/>
                  <a:pt x="96113" y="179981"/>
                  <a:pt x="77328" y="166752"/>
                </a:cubicBezTo>
                <a:cubicBezTo>
                  <a:pt x="58543" y="153523"/>
                  <a:pt x="36053" y="132885"/>
                  <a:pt x="26528" y="108014"/>
                </a:cubicBezTo>
                <a:cubicBezTo>
                  <a:pt x="17003" y="83143"/>
                  <a:pt x="20971" y="2710"/>
                  <a:pt x="18590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69BD84C1-FF50-4D8E-9F35-1166824AE4D2}"/>
              </a:ext>
            </a:extLst>
          </p:cNvPr>
          <p:cNvSpPr/>
          <p:nvPr/>
        </p:nvSpPr>
        <p:spPr>
          <a:xfrm>
            <a:off x="9727249" y="6219241"/>
            <a:ext cx="86803" cy="200713"/>
          </a:xfrm>
          <a:custGeom>
            <a:avLst/>
            <a:gdLst>
              <a:gd name="connsiteX0" fmla="*/ 73976 w 86803"/>
              <a:gd name="connsiteY0" fmla="*/ 584 h 200713"/>
              <a:gd name="connsiteX1" fmla="*/ 951 w 86803"/>
              <a:gd name="connsiteY1" fmla="*/ 87897 h 200713"/>
              <a:gd name="connsiteX2" fmla="*/ 35876 w 86803"/>
              <a:gd name="connsiteY2" fmla="*/ 125997 h 200713"/>
              <a:gd name="connsiteX3" fmla="*/ 86676 w 86803"/>
              <a:gd name="connsiteY3" fmla="*/ 200609 h 200713"/>
              <a:gd name="connsiteX4" fmla="*/ 20001 w 86803"/>
              <a:gd name="connsiteY4" fmla="*/ 141872 h 200713"/>
              <a:gd name="connsiteX5" fmla="*/ 7301 w 86803"/>
              <a:gd name="connsiteY5" fmla="*/ 121234 h 200713"/>
              <a:gd name="connsiteX6" fmla="*/ 20001 w 86803"/>
              <a:gd name="connsiteY6" fmla="*/ 83134 h 200713"/>
              <a:gd name="connsiteX7" fmla="*/ 39051 w 86803"/>
              <a:gd name="connsiteY7" fmla="*/ 51384 h 200713"/>
              <a:gd name="connsiteX8" fmla="*/ 73976 w 86803"/>
              <a:gd name="connsiteY8" fmla="*/ 584 h 200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803" h="200713">
                <a:moveTo>
                  <a:pt x="73976" y="584"/>
                </a:moveTo>
                <a:cubicBezTo>
                  <a:pt x="67626" y="6670"/>
                  <a:pt x="7301" y="66995"/>
                  <a:pt x="951" y="87897"/>
                </a:cubicBezTo>
                <a:cubicBezTo>
                  <a:pt x="-5399" y="108799"/>
                  <a:pt x="21588" y="107212"/>
                  <a:pt x="35876" y="125997"/>
                </a:cubicBezTo>
                <a:cubicBezTo>
                  <a:pt x="50164" y="144782"/>
                  <a:pt x="89322" y="197963"/>
                  <a:pt x="86676" y="200609"/>
                </a:cubicBezTo>
                <a:cubicBezTo>
                  <a:pt x="84030" y="203255"/>
                  <a:pt x="33230" y="155101"/>
                  <a:pt x="20001" y="141872"/>
                </a:cubicBezTo>
                <a:cubicBezTo>
                  <a:pt x="6772" y="128643"/>
                  <a:pt x="7301" y="131024"/>
                  <a:pt x="7301" y="121234"/>
                </a:cubicBezTo>
                <a:cubicBezTo>
                  <a:pt x="7301" y="111444"/>
                  <a:pt x="14709" y="94776"/>
                  <a:pt x="20001" y="83134"/>
                </a:cubicBezTo>
                <a:cubicBezTo>
                  <a:pt x="25293" y="71492"/>
                  <a:pt x="32172" y="65142"/>
                  <a:pt x="39051" y="51384"/>
                </a:cubicBezTo>
                <a:cubicBezTo>
                  <a:pt x="45930" y="37626"/>
                  <a:pt x="80326" y="-5502"/>
                  <a:pt x="73976" y="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A21CE603-1E57-42BA-BBB6-157794B3E579}"/>
              </a:ext>
            </a:extLst>
          </p:cNvPr>
          <p:cNvSpPr/>
          <p:nvPr/>
        </p:nvSpPr>
        <p:spPr>
          <a:xfrm>
            <a:off x="9756276" y="6210297"/>
            <a:ext cx="70354" cy="184409"/>
          </a:xfrm>
          <a:custGeom>
            <a:avLst/>
            <a:gdLst>
              <a:gd name="connsiteX0" fmla="*/ 44949 w 70354"/>
              <a:gd name="connsiteY0" fmla="*/ 3 h 184409"/>
              <a:gd name="connsiteX1" fmla="*/ 49712 w 70354"/>
              <a:gd name="connsiteY1" fmla="*/ 63503 h 184409"/>
              <a:gd name="connsiteX2" fmla="*/ 25899 w 70354"/>
              <a:gd name="connsiteY2" fmla="*/ 87316 h 184409"/>
              <a:gd name="connsiteX3" fmla="*/ 22724 w 70354"/>
              <a:gd name="connsiteY3" fmla="*/ 122241 h 184409"/>
              <a:gd name="connsiteX4" fmla="*/ 70349 w 70354"/>
              <a:gd name="connsiteY4" fmla="*/ 184153 h 184409"/>
              <a:gd name="connsiteX5" fmla="*/ 19549 w 70354"/>
              <a:gd name="connsiteY5" fmla="*/ 142878 h 184409"/>
              <a:gd name="connsiteX6" fmla="*/ 499 w 70354"/>
              <a:gd name="connsiteY6" fmla="*/ 107953 h 184409"/>
              <a:gd name="connsiteX7" fmla="*/ 8437 w 70354"/>
              <a:gd name="connsiteY7" fmla="*/ 77791 h 184409"/>
              <a:gd name="connsiteX8" fmla="*/ 38599 w 70354"/>
              <a:gd name="connsiteY8" fmla="*/ 60328 h 184409"/>
              <a:gd name="connsiteX9" fmla="*/ 44949 w 70354"/>
              <a:gd name="connsiteY9" fmla="*/ 3 h 184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354" h="184409">
                <a:moveTo>
                  <a:pt x="44949" y="3"/>
                </a:moveTo>
                <a:cubicBezTo>
                  <a:pt x="46801" y="532"/>
                  <a:pt x="52887" y="48951"/>
                  <a:pt x="49712" y="63503"/>
                </a:cubicBezTo>
                <a:cubicBezTo>
                  <a:pt x="46537" y="78055"/>
                  <a:pt x="30397" y="77526"/>
                  <a:pt x="25899" y="87316"/>
                </a:cubicBezTo>
                <a:cubicBezTo>
                  <a:pt x="21401" y="97106"/>
                  <a:pt x="15316" y="106102"/>
                  <a:pt x="22724" y="122241"/>
                </a:cubicBezTo>
                <a:cubicBezTo>
                  <a:pt x="30132" y="138380"/>
                  <a:pt x="70878" y="180714"/>
                  <a:pt x="70349" y="184153"/>
                </a:cubicBezTo>
                <a:cubicBezTo>
                  <a:pt x="69820" y="187592"/>
                  <a:pt x="31191" y="155578"/>
                  <a:pt x="19549" y="142878"/>
                </a:cubicBezTo>
                <a:cubicBezTo>
                  <a:pt x="7907" y="130178"/>
                  <a:pt x="2351" y="118801"/>
                  <a:pt x="499" y="107953"/>
                </a:cubicBezTo>
                <a:cubicBezTo>
                  <a:pt x="-1353" y="97105"/>
                  <a:pt x="2087" y="85728"/>
                  <a:pt x="8437" y="77791"/>
                </a:cubicBezTo>
                <a:cubicBezTo>
                  <a:pt x="14787" y="69854"/>
                  <a:pt x="32514" y="68265"/>
                  <a:pt x="38599" y="60328"/>
                </a:cubicBezTo>
                <a:cubicBezTo>
                  <a:pt x="44684" y="52391"/>
                  <a:pt x="43097" y="-526"/>
                  <a:pt x="4494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4A9A49DD-6CFF-489B-AA6B-FC2E2DF9AE00}"/>
              </a:ext>
            </a:extLst>
          </p:cNvPr>
          <p:cNvSpPr/>
          <p:nvPr/>
        </p:nvSpPr>
        <p:spPr>
          <a:xfrm>
            <a:off x="9791663" y="6198461"/>
            <a:ext cx="68639" cy="102059"/>
          </a:xfrm>
          <a:custGeom>
            <a:avLst/>
            <a:gdLst>
              <a:gd name="connsiteX0" fmla="*/ 37 w 68639"/>
              <a:gd name="connsiteY0" fmla="*/ 727 h 102059"/>
              <a:gd name="connsiteX1" fmla="*/ 65125 w 68639"/>
              <a:gd name="connsiteY1" fmla="*/ 100739 h 102059"/>
              <a:gd name="connsiteX2" fmla="*/ 55600 w 68639"/>
              <a:gd name="connsiteY2" fmla="*/ 56289 h 102059"/>
              <a:gd name="connsiteX3" fmla="*/ 37 w 68639"/>
              <a:gd name="connsiteY3" fmla="*/ 727 h 102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639" h="102059">
                <a:moveTo>
                  <a:pt x="37" y="727"/>
                </a:moveTo>
                <a:cubicBezTo>
                  <a:pt x="1624" y="8135"/>
                  <a:pt x="55865" y="91479"/>
                  <a:pt x="65125" y="100739"/>
                </a:cubicBezTo>
                <a:cubicBezTo>
                  <a:pt x="74386" y="109999"/>
                  <a:pt x="63273" y="67931"/>
                  <a:pt x="55600" y="56289"/>
                </a:cubicBezTo>
                <a:cubicBezTo>
                  <a:pt x="47927" y="44647"/>
                  <a:pt x="-1550" y="-6681"/>
                  <a:pt x="37" y="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5DAFE00A-DD28-4B03-8137-787CD0F45D1A}"/>
              </a:ext>
            </a:extLst>
          </p:cNvPr>
          <p:cNvSpPr/>
          <p:nvPr/>
        </p:nvSpPr>
        <p:spPr>
          <a:xfrm>
            <a:off x="9764828" y="6264267"/>
            <a:ext cx="96083" cy="132664"/>
          </a:xfrm>
          <a:custGeom>
            <a:avLst/>
            <a:gdLst>
              <a:gd name="connsiteX0" fmla="*/ 63385 w 96083"/>
              <a:gd name="connsiteY0" fmla="*/ 8 h 132664"/>
              <a:gd name="connsiteX1" fmla="*/ 39572 w 96083"/>
              <a:gd name="connsiteY1" fmla="*/ 112721 h 132664"/>
              <a:gd name="connsiteX2" fmla="*/ 1472 w 96083"/>
              <a:gd name="connsiteY2" fmla="*/ 131771 h 132664"/>
              <a:gd name="connsiteX3" fmla="*/ 95135 w 96083"/>
              <a:gd name="connsiteY3" fmla="*/ 101608 h 132664"/>
              <a:gd name="connsiteX4" fmla="*/ 49097 w 96083"/>
              <a:gd name="connsiteY4" fmla="*/ 92083 h 132664"/>
              <a:gd name="connsiteX5" fmla="*/ 36397 w 96083"/>
              <a:gd name="connsiteY5" fmla="*/ 106371 h 132664"/>
              <a:gd name="connsiteX6" fmla="*/ 63385 w 96083"/>
              <a:gd name="connsiteY6" fmla="*/ 8 h 132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083" h="132664">
                <a:moveTo>
                  <a:pt x="63385" y="8"/>
                </a:moveTo>
                <a:cubicBezTo>
                  <a:pt x="63914" y="1066"/>
                  <a:pt x="49891" y="90760"/>
                  <a:pt x="39572" y="112721"/>
                </a:cubicBezTo>
                <a:cubicBezTo>
                  <a:pt x="29253" y="134682"/>
                  <a:pt x="-7788" y="133623"/>
                  <a:pt x="1472" y="131771"/>
                </a:cubicBezTo>
                <a:cubicBezTo>
                  <a:pt x="10732" y="129919"/>
                  <a:pt x="87198" y="108223"/>
                  <a:pt x="95135" y="101608"/>
                </a:cubicBezTo>
                <a:cubicBezTo>
                  <a:pt x="103072" y="94993"/>
                  <a:pt x="58887" y="91289"/>
                  <a:pt x="49097" y="92083"/>
                </a:cubicBezTo>
                <a:cubicBezTo>
                  <a:pt x="39307" y="92877"/>
                  <a:pt x="36132" y="116160"/>
                  <a:pt x="36397" y="106371"/>
                </a:cubicBezTo>
                <a:cubicBezTo>
                  <a:pt x="36662" y="96582"/>
                  <a:pt x="62856" y="-1050"/>
                  <a:pt x="63385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FF371066-AB85-4CA2-AF17-4B88BB2D999B}"/>
              </a:ext>
            </a:extLst>
          </p:cNvPr>
          <p:cNvSpPr/>
          <p:nvPr/>
        </p:nvSpPr>
        <p:spPr>
          <a:xfrm>
            <a:off x="9805815" y="6349978"/>
            <a:ext cx="135165" cy="197000"/>
          </a:xfrm>
          <a:custGeom>
            <a:avLst/>
            <a:gdLst>
              <a:gd name="connsiteX0" fmla="*/ 38273 w 135165"/>
              <a:gd name="connsiteY0" fmla="*/ 22 h 197000"/>
              <a:gd name="connsiteX1" fmla="*/ 38273 w 135165"/>
              <a:gd name="connsiteY1" fmla="*/ 79397 h 197000"/>
              <a:gd name="connsiteX2" fmla="*/ 173 w 135165"/>
              <a:gd name="connsiteY2" fmla="*/ 112735 h 197000"/>
              <a:gd name="connsiteX3" fmla="*/ 55735 w 135165"/>
              <a:gd name="connsiteY3" fmla="*/ 133372 h 197000"/>
              <a:gd name="connsiteX4" fmla="*/ 76373 w 135165"/>
              <a:gd name="connsiteY4" fmla="*/ 130197 h 197000"/>
              <a:gd name="connsiteX5" fmla="*/ 135110 w 135165"/>
              <a:gd name="connsiteY5" fmla="*/ 196872 h 197000"/>
              <a:gd name="connsiteX6" fmla="*/ 85898 w 135165"/>
              <a:gd name="connsiteY6" fmla="*/ 146072 h 197000"/>
              <a:gd name="connsiteX7" fmla="*/ 27160 w 135165"/>
              <a:gd name="connsiteY7" fmla="*/ 109560 h 197000"/>
              <a:gd name="connsiteX8" fmla="*/ 22398 w 135165"/>
              <a:gd name="connsiteY8" fmla="*/ 104797 h 197000"/>
              <a:gd name="connsiteX9" fmla="*/ 47798 w 135165"/>
              <a:gd name="connsiteY9" fmla="*/ 71460 h 197000"/>
              <a:gd name="connsiteX10" fmla="*/ 38273 w 135165"/>
              <a:gd name="connsiteY10" fmla="*/ 22 h 19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165" h="197000">
                <a:moveTo>
                  <a:pt x="38273" y="22"/>
                </a:moveTo>
                <a:cubicBezTo>
                  <a:pt x="36686" y="1345"/>
                  <a:pt x="44623" y="60612"/>
                  <a:pt x="38273" y="79397"/>
                </a:cubicBezTo>
                <a:cubicBezTo>
                  <a:pt x="31923" y="98182"/>
                  <a:pt x="-2737" y="103739"/>
                  <a:pt x="173" y="112735"/>
                </a:cubicBezTo>
                <a:cubicBezTo>
                  <a:pt x="3083" y="121731"/>
                  <a:pt x="43035" y="130462"/>
                  <a:pt x="55735" y="133372"/>
                </a:cubicBezTo>
                <a:cubicBezTo>
                  <a:pt x="68435" y="136282"/>
                  <a:pt x="63144" y="119614"/>
                  <a:pt x="76373" y="130197"/>
                </a:cubicBezTo>
                <a:cubicBezTo>
                  <a:pt x="89602" y="140780"/>
                  <a:pt x="133523" y="194226"/>
                  <a:pt x="135110" y="196872"/>
                </a:cubicBezTo>
                <a:cubicBezTo>
                  <a:pt x="136698" y="199518"/>
                  <a:pt x="103890" y="160624"/>
                  <a:pt x="85898" y="146072"/>
                </a:cubicBezTo>
                <a:cubicBezTo>
                  <a:pt x="67906" y="131520"/>
                  <a:pt x="37743" y="116439"/>
                  <a:pt x="27160" y="109560"/>
                </a:cubicBezTo>
                <a:cubicBezTo>
                  <a:pt x="16577" y="102681"/>
                  <a:pt x="18958" y="111147"/>
                  <a:pt x="22398" y="104797"/>
                </a:cubicBezTo>
                <a:cubicBezTo>
                  <a:pt x="25838" y="98447"/>
                  <a:pt x="41977" y="87864"/>
                  <a:pt x="47798" y="71460"/>
                </a:cubicBezTo>
                <a:cubicBezTo>
                  <a:pt x="53619" y="55056"/>
                  <a:pt x="39860" y="-1301"/>
                  <a:pt x="38273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AA1655D8-027F-435E-A6D0-1C1E4E9314C1}"/>
              </a:ext>
            </a:extLst>
          </p:cNvPr>
          <p:cNvSpPr/>
          <p:nvPr/>
        </p:nvSpPr>
        <p:spPr>
          <a:xfrm>
            <a:off x="9612230" y="5922946"/>
            <a:ext cx="149315" cy="338178"/>
          </a:xfrm>
          <a:custGeom>
            <a:avLst/>
            <a:gdLst>
              <a:gd name="connsiteX0" fmla="*/ 4845 w 149315"/>
              <a:gd name="connsiteY0" fmla="*/ 17 h 338178"/>
              <a:gd name="connsiteX1" fmla="*/ 28658 w 149315"/>
              <a:gd name="connsiteY1" fmla="*/ 200042 h 338178"/>
              <a:gd name="connsiteX2" fmla="*/ 83 w 149315"/>
              <a:gd name="connsiteY2" fmla="*/ 127017 h 338178"/>
              <a:gd name="connsiteX3" fmla="*/ 39770 w 149315"/>
              <a:gd name="connsiteY3" fmla="*/ 258779 h 338178"/>
              <a:gd name="connsiteX4" fmla="*/ 55645 w 149315"/>
              <a:gd name="connsiteY4" fmla="*/ 300054 h 338178"/>
              <a:gd name="connsiteX5" fmla="*/ 71520 w 149315"/>
              <a:gd name="connsiteY5" fmla="*/ 273067 h 338178"/>
              <a:gd name="connsiteX6" fmla="*/ 149308 w 149315"/>
              <a:gd name="connsiteY6" fmla="*/ 338154 h 338178"/>
              <a:gd name="connsiteX7" fmla="*/ 76283 w 149315"/>
              <a:gd name="connsiteY7" fmla="*/ 281004 h 338178"/>
              <a:gd name="connsiteX8" fmla="*/ 60408 w 149315"/>
              <a:gd name="connsiteY8" fmla="*/ 304817 h 338178"/>
              <a:gd name="connsiteX9" fmla="*/ 9608 w 149315"/>
              <a:gd name="connsiteY9" fmla="*/ 188929 h 338178"/>
              <a:gd name="connsiteX10" fmla="*/ 4845 w 149315"/>
              <a:gd name="connsiteY10" fmla="*/ 17 h 338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9315" h="338178">
                <a:moveTo>
                  <a:pt x="4845" y="17"/>
                </a:moveTo>
                <a:cubicBezTo>
                  <a:pt x="8020" y="1869"/>
                  <a:pt x="29452" y="178875"/>
                  <a:pt x="28658" y="200042"/>
                </a:cubicBezTo>
                <a:cubicBezTo>
                  <a:pt x="27864" y="221209"/>
                  <a:pt x="-1769" y="117228"/>
                  <a:pt x="83" y="127017"/>
                </a:cubicBezTo>
                <a:cubicBezTo>
                  <a:pt x="1935" y="136806"/>
                  <a:pt x="30510" y="229940"/>
                  <a:pt x="39770" y="258779"/>
                </a:cubicBezTo>
                <a:cubicBezTo>
                  <a:pt x="49030" y="287618"/>
                  <a:pt x="50353" y="297673"/>
                  <a:pt x="55645" y="300054"/>
                </a:cubicBezTo>
                <a:cubicBezTo>
                  <a:pt x="60937" y="302435"/>
                  <a:pt x="55910" y="266717"/>
                  <a:pt x="71520" y="273067"/>
                </a:cubicBezTo>
                <a:cubicBezTo>
                  <a:pt x="87130" y="279417"/>
                  <a:pt x="148514" y="336831"/>
                  <a:pt x="149308" y="338154"/>
                </a:cubicBezTo>
                <a:cubicBezTo>
                  <a:pt x="150102" y="339477"/>
                  <a:pt x="91100" y="286560"/>
                  <a:pt x="76283" y="281004"/>
                </a:cubicBezTo>
                <a:cubicBezTo>
                  <a:pt x="61466" y="275448"/>
                  <a:pt x="71520" y="320163"/>
                  <a:pt x="60408" y="304817"/>
                </a:cubicBezTo>
                <a:cubicBezTo>
                  <a:pt x="49296" y="289471"/>
                  <a:pt x="18604" y="235231"/>
                  <a:pt x="9608" y="188929"/>
                </a:cubicBezTo>
                <a:cubicBezTo>
                  <a:pt x="612" y="142627"/>
                  <a:pt x="1670" y="-1835"/>
                  <a:pt x="4845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A7545ACA-11AF-4177-9B1F-774C94B29441}"/>
              </a:ext>
            </a:extLst>
          </p:cNvPr>
          <p:cNvSpPr/>
          <p:nvPr/>
        </p:nvSpPr>
        <p:spPr>
          <a:xfrm>
            <a:off x="9658734" y="6034053"/>
            <a:ext cx="56980" cy="182625"/>
          </a:xfrm>
          <a:custGeom>
            <a:avLst/>
            <a:gdLst>
              <a:gd name="connsiteX0" fmla="*/ 56766 w 56980"/>
              <a:gd name="connsiteY0" fmla="*/ 35 h 182625"/>
              <a:gd name="connsiteX1" fmla="*/ 20254 w 56980"/>
              <a:gd name="connsiteY1" fmla="*/ 80997 h 182625"/>
              <a:gd name="connsiteX2" fmla="*/ 17079 w 56980"/>
              <a:gd name="connsiteY2" fmla="*/ 182597 h 182625"/>
              <a:gd name="connsiteX3" fmla="*/ 1204 w 56980"/>
              <a:gd name="connsiteY3" fmla="*/ 90522 h 182625"/>
              <a:gd name="connsiteX4" fmla="*/ 56766 w 56980"/>
              <a:gd name="connsiteY4" fmla="*/ 35 h 18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980" h="182625">
                <a:moveTo>
                  <a:pt x="56766" y="35"/>
                </a:moveTo>
                <a:cubicBezTo>
                  <a:pt x="59941" y="-1552"/>
                  <a:pt x="26869" y="50570"/>
                  <a:pt x="20254" y="80997"/>
                </a:cubicBezTo>
                <a:cubicBezTo>
                  <a:pt x="13639" y="111424"/>
                  <a:pt x="20254" y="181010"/>
                  <a:pt x="17079" y="182597"/>
                </a:cubicBezTo>
                <a:cubicBezTo>
                  <a:pt x="13904" y="184184"/>
                  <a:pt x="-4881" y="119362"/>
                  <a:pt x="1204" y="90522"/>
                </a:cubicBezTo>
                <a:cubicBezTo>
                  <a:pt x="7289" y="61683"/>
                  <a:pt x="53591" y="1622"/>
                  <a:pt x="56766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97B420A2-53B6-4FE2-8343-101BB745CAEB}"/>
              </a:ext>
            </a:extLst>
          </p:cNvPr>
          <p:cNvSpPr/>
          <p:nvPr/>
        </p:nvSpPr>
        <p:spPr>
          <a:xfrm>
            <a:off x="9628172" y="5937250"/>
            <a:ext cx="62015" cy="206396"/>
          </a:xfrm>
          <a:custGeom>
            <a:avLst/>
            <a:gdLst>
              <a:gd name="connsiteX0" fmla="*/ 16 w 62015"/>
              <a:gd name="connsiteY0" fmla="*/ 0 h 206396"/>
              <a:gd name="connsiteX1" fmla="*/ 55578 w 62015"/>
              <a:gd name="connsiteY1" fmla="*/ 85725 h 206396"/>
              <a:gd name="connsiteX2" fmla="*/ 39703 w 62015"/>
              <a:gd name="connsiteY2" fmla="*/ 112713 h 206396"/>
              <a:gd name="connsiteX3" fmla="*/ 34941 w 62015"/>
              <a:gd name="connsiteY3" fmla="*/ 133350 h 206396"/>
              <a:gd name="connsiteX4" fmla="*/ 31766 w 62015"/>
              <a:gd name="connsiteY4" fmla="*/ 206375 h 206396"/>
              <a:gd name="connsiteX5" fmla="*/ 22241 w 62015"/>
              <a:gd name="connsiteY5" fmla="*/ 125413 h 206396"/>
              <a:gd name="connsiteX6" fmla="*/ 61928 w 62015"/>
              <a:gd name="connsiteY6" fmla="*/ 87313 h 206396"/>
              <a:gd name="connsiteX7" fmla="*/ 16 w 62015"/>
              <a:gd name="connsiteY7" fmla="*/ 0 h 206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015" h="206396">
                <a:moveTo>
                  <a:pt x="16" y="0"/>
                </a:moveTo>
                <a:cubicBezTo>
                  <a:pt x="-1042" y="-265"/>
                  <a:pt x="48964" y="66940"/>
                  <a:pt x="55578" y="85725"/>
                </a:cubicBezTo>
                <a:cubicBezTo>
                  <a:pt x="62192" y="104510"/>
                  <a:pt x="43142" y="104776"/>
                  <a:pt x="39703" y="112713"/>
                </a:cubicBezTo>
                <a:cubicBezTo>
                  <a:pt x="36264" y="120650"/>
                  <a:pt x="36264" y="117740"/>
                  <a:pt x="34941" y="133350"/>
                </a:cubicBezTo>
                <a:cubicBezTo>
                  <a:pt x="33618" y="148960"/>
                  <a:pt x="33883" y="207698"/>
                  <a:pt x="31766" y="206375"/>
                </a:cubicBezTo>
                <a:cubicBezTo>
                  <a:pt x="29649" y="205052"/>
                  <a:pt x="17214" y="145257"/>
                  <a:pt x="22241" y="125413"/>
                </a:cubicBezTo>
                <a:cubicBezTo>
                  <a:pt x="27268" y="105569"/>
                  <a:pt x="64045" y="107157"/>
                  <a:pt x="61928" y="87313"/>
                </a:cubicBezTo>
                <a:cubicBezTo>
                  <a:pt x="59811" y="67469"/>
                  <a:pt x="1074" y="265"/>
                  <a:pt x="1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BDF0C28A-8F39-44A7-86E6-75E2D69579AE}"/>
              </a:ext>
            </a:extLst>
          </p:cNvPr>
          <p:cNvSpPr/>
          <p:nvPr/>
        </p:nvSpPr>
        <p:spPr>
          <a:xfrm>
            <a:off x="9617063" y="5943221"/>
            <a:ext cx="53056" cy="169066"/>
          </a:xfrm>
          <a:custGeom>
            <a:avLst/>
            <a:gdLst>
              <a:gd name="connsiteX0" fmla="*/ 12 w 53056"/>
              <a:gd name="connsiteY0" fmla="*/ 379 h 169066"/>
              <a:gd name="connsiteX1" fmla="*/ 42875 w 53056"/>
              <a:gd name="connsiteY1" fmla="*/ 122617 h 169066"/>
              <a:gd name="connsiteX2" fmla="*/ 42875 w 53056"/>
              <a:gd name="connsiteY2" fmla="*/ 168654 h 169066"/>
              <a:gd name="connsiteX3" fmla="*/ 52400 w 53056"/>
              <a:gd name="connsiteY3" fmla="*/ 100392 h 169066"/>
              <a:gd name="connsiteX4" fmla="*/ 47637 w 53056"/>
              <a:gd name="connsiteY4" fmla="*/ 84517 h 169066"/>
              <a:gd name="connsiteX5" fmla="*/ 12 w 53056"/>
              <a:gd name="connsiteY5" fmla="*/ 379 h 16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056" h="169066">
                <a:moveTo>
                  <a:pt x="12" y="379"/>
                </a:moveTo>
                <a:cubicBezTo>
                  <a:pt x="-782" y="6729"/>
                  <a:pt x="35731" y="94571"/>
                  <a:pt x="42875" y="122617"/>
                </a:cubicBezTo>
                <a:cubicBezTo>
                  <a:pt x="50019" y="150663"/>
                  <a:pt x="41288" y="172358"/>
                  <a:pt x="42875" y="168654"/>
                </a:cubicBezTo>
                <a:cubicBezTo>
                  <a:pt x="44462" y="164950"/>
                  <a:pt x="51606" y="114415"/>
                  <a:pt x="52400" y="100392"/>
                </a:cubicBezTo>
                <a:cubicBezTo>
                  <a:pt x="53194" y="86369"/>
                  <a:pt x="54516" y="99863"/>
                  <a:pt x="47637" y="84517"/>
                </a:cubicBezTo>
                <a:cubicBezTo>
                  <a:pt x="40758" y="69171"/>
                  <a:pt x="806" y="-5971"/>
                  <a:pt x="12" y="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37AD5F9C-D2CB-4DC8-8F3E-86F0D5E13B7D}"/>
              </a:ext>
            </a:extLst>
          </p:cNvPr>
          <p:cNvSpPr/>
          <p:nvPr/>
        </p:nvSpPr>
        <p:spPr>
          <a:xfrm>
            <a:off x="9678229" y="6040078"/>
            <a:ext cx="74154" cy="215707"/>
          </a:xfrm>
          <a:custGeom>
            <a:avLst/>
            <a:gdLst>
              <a:gd name="connsiteX0" fmla="*/ 48384 w 74154"/>
              <a:gd name="connsiteY0" fmla="*/ 360 h 215707"/>
              <a:gd name="connsiteX1" fmla="*/ 759 w 74154"/>
              <a:gd name="connsiteY1" fmla="*/ 165460 h 215707"/>
              <a:gd name="connsiteX2" fmla="*/ 22984 w 74154"/>
              <a:gd name="connsiteY2" fmla="*/ 119422 h 215707"/>
              <a:gd name="connsiteX3" fmla="*/ 73784 w 74154"/>
              <a:gd name="connsiteY3" fmla="*/ 214672 h 215707"/>
              <a:gd name="connsiteX4" fmla="*/ 45209 w 74154"/>
              <a:gd name="connsiteY4" fmla="*/ 168635 h 215707"/>
              <a:gd name="connsiteX5" fmla="*/ 30921 w 74154"/>
              <a:gd name="connsiteY5" fmla="*/ 146410 h 215707"/>
              <a:gd name="connsiteX6" fmla="*/ 5521 w 74154"/>
              <a:gd name="connsiteY6" fmla="*/ 121010 h 215707"/>
              <a:gd name="connsiteX7" fmla="*/ 48384 w 74154"/>
              <a:gd name="connsiteY7" fmla="*/ 360 h 215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154" h="215707">
                <a:moveTo>
                  <a:pt x="48384" y="360"/>
                </a:moveTo>
                <a:cubicBezTo>
                  <a:pt x="47590" y="7768"/>
                  <a:pt x="4992" y="145616"/>
                  <a:pt x="759" y="165460"/>
                </a:cubicBezTo>
                <a:cubicBezTo>
                  <a:pt x="-3474" y="185304"/>
                  <a:pt x="10813" y="111220"/>
                  <a:pt x="22984" y="119422"/>
                </a:cubicBezTo>
                <a:cubicBezTo>
                  <a:pt x="35155" y="127624"/>
                  <a:pt x="70080" y="206470"/>
                  <a:pt x="73784" y="214672"/>
                </a:cubicBezTo>
                <a:cubicBezTo>
                  <a:pt x="77488" y="222874"/>
                  <a:pt x="52353" y="180012"/>
                  <a:pt x="45209" y="168635"/>
                </a:cubicBezTo>
                <a:cubicBezTo>
                  <a:pt x="38065" y="157258"/>
                  <a:pt x="37536" y="154347"/>
                  <a:pt x="30921" y="146410"/>
                </a:cubicBezTo>
                <a:cubicBezTo>
                  <a:pt x="24306" y="138473"/>
                  <a:pt x="5521" y="140060"/>
                  <a:pt x="5521" y="121010"/>
                </a:cubicBezTo>
                <a:cubicBezTo>
                  <a:pt x="5521" y="101960"/>
                  <a:pt x="49178" y="-7048"/>
                  <a:pt x="48384" y="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C5F772DD-3426-4803-9AF2-7AC54788F6E4}"/>
              </a:ext>
            </a:extLst>
          </p:cNvPr>
          <p:cNvSpPr/>
          <p:nvPr/>
        </p:nvSpPr>
        <p:spPr>
          <a:xfrm>
            <a:off x="9715256" y="6040306"/>
            <a:ext cx="73015" cy="210870"/>
          </a:xfrm>
          <a:custGeom>
            <a:avLst/>
            <a:gdLst>
              <a:gd name="connsiteX0" fmla="*/ 244 w 73015"/>
              <a:gd name="connsiteY0" fmla="*/ 132 h 210870"/>
              <a:gd name="connsiteX1" fmla="*/ 47869 w 73015"/>
              <a:gd name="connsiteY1" fmla="*/ 82682 h 210870"/>
              <a:gd name="connsiteX2" fmla="*/ 36757 w 73015"/>
              <a:gd name="connsiteY2" fmla="*/ 185869 h 210870"/>
              <a:gd name="connsiteX3" fmla="*/ 36757 w 73015"/>
              <a:gd name="connsiteY3" fmla="*/ 209682 h 210870"/>
              <a:gd name="connsiteX4" fmla="*/ 51044 w 73015"/>
              <a:gd name="connsiteY4" fmla="*/ 160469 h 210870"/>
              <a:gd name="connsiteX5" fmla="*/ 71682 w 73015"/>
              <a:gd name="connsiteY5" fmla="*/ 101732 h 210870"/>
              <a:gd name="connsiteX6" fmla="*/ 244 w 73015"/>
              <a:gd name="connsiteY6" fmla="*/ 132 h 210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015" h="210870">
                <a:moveTo>
                  <a:pt x="244" y="132"/>
                </a:moveTo>
                <a:cubicBezTo>
                  <a:pt x="-3725" y="-3043"/>
                  <a:pt x="41784" y="51726"/>
                  <a:pt x="47869" y="82682"/>
                </a:cubicBezTo>
                <a:cubicBezTo>
                  <a:pt x="53954" y="113638"/>
                  <a:pt x="38609" y="164702"/>
                  <a:pt x="36757" y="185869"/>
                </a:cubicBezTo>
                <a:cubicBezTo>
                  <a:pt x="34905" y="207036"/>
                  <a:pt x="34376" y="213915"/>
                  <a:pt x="36757" y="209682"/>
                </a:cubicBezTo>
                <a:cubicBezTo>
                  <a:pt x="39138" y="205449"/>
                  <a:pt x="45223" y="178461"/>
                  <a:pt x="51044" y="160469"/>
                </a:cubicBezTo>
                <a:cubicBezTo>
                  <a:pt x="56865" y="142477"/>
                  <a:pt x="78561" y="127396"/>
                  <a:pt x="71682" y="101732"/>
                </a:cubicBezTo>
                <a:cubicBezTo>
                  <a:pt x="64803" y="76068"/>
                  <a:pt x="4213" y="3307"/>
                  <a:pt x="244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3FDC51DB-7911-47F6-A1C5-5DECB97669DD}"/>
              </a:ext>
            </a:extLst>
          </p:cNvPr>
          <p:cNvSpPr/>
          <p:nvPr/>
        </p:nvSpPr>
        <p:spPr>
          <a:xfrm>
            <a:off x="9715359" y="6045184"/>
            <a:ext cx="57304" cy="144551"/>
          </a:xfrm>
          <a:custGeom>
            <a:avLst/>
            <a:gdLst>
              <a:gd name="connsiteX0" fmla="*/ 141 w 57304"/>
              <a:gd name="connsiteY0" fmla="*/ 16 h 144551"/>
              <a:gd name="connsiteX1" fmla="*/ 11254 w 57304"/>
              <a:gd name="connsiteY1" fmla="*/ 104791 h 144551"/>
              <a:gd name="connsiteX2" fmla="*/ 57291 w 57304"/>
              <a:gd name="connsiteY2" fmla="*/ 144479 h 144551"/>
              <a:gd name="connsiteX3" fmla="*/ 16016 w 57304"/>
              <a:gd name="connsiteY3" fmla="*/ 96854 h 144551"/>
              <a:gd name="connsiteX4" fmla="*/ 141 w 57304"/>
              <a:gd name="connsiteY4" fmla="*/ 16 h 144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04" h="144551">
                <a:moveTo>
                  <a:pt x="141" y="16"/>
                </a:moveTo>
                <a:cubicBezTo>
                  <a:pt x="-653" y="1339"/>
                  <a:pt x="1729" y="80714"/>
                  <a:pt x="11254" y="104791"/>
                </a:cubicBezTo>
                <a:cubicBezTo>
                  <a:pt x="20779" y="128868"/>
                  <a:pt x="56497" y="145802"/>
                  <a:pt x="57291" y="144479"/>
                </a:cubicBezTo>
                <a:cubicBezTo>
                  <a:pt x="58085" y="143156"/>
                  <a:pt x="22895" y="118285"/>
                  <a:pt x="16016" y="96854"/>
                </a:cubicBezTo>
                <a:cubicBezTo>
                  <a:pt x="9137" y="75423"/>
                  <a:pt x="935" y="-1307"/>
                  <a:pt x="141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AC5E676D-D1FE-40F0-8AAE-AFF5F317EE3B}"/>
              </a:ext>
            </a:extLst>
          </p:cNvPr>
          <p:cNvSpPr/>
          <p:nvPr/>
        </p:nvSpPr>
        <p:spPr>
          <a:xfrm>
            <a:off x="9659440" y="5835648"/>
            <a:ext cx="76701" cy="195528"/>
          </a:xfrm>
          <a:custGeom>
            <a:avLst/>
            <a:gdLst>
              <a:gd name="connsiteX0" fmla="*/ 43360 w 76701"/>
              <a:gd name="connsiteY0" fmla="*/ 2 h 195528"/>
              <a:gd name="connsiteX1" fmla="*/ 3673 w 76701"/>
              <a:gd name="connsiteY1" fmla="*/ 101602 h 195528"/>
              <a:gd name="connsiteX2" fmla="*/ 10023 w 76701"/>
              <a:gd name="connsiteY2" fmla="*/ 125415 h 195528"/>
              <a:gd name="connsiteX3" fmla="*/ 76698 w 76701"/>
              <a:gd name="connsiteY3" fmla="*/ 195265 h 195528"/>
              <a:gd name="connsiteX4" fmla="*/ 6848 w 76701"/>
              <a:gd name="connsiteY4" fmla="*/ 147640 h 195528"/>
              <a:gd name="connsiteX5" fmla="*/ 24310 w 76701"/>
              <a:gd name="connsiteY5" fmla="*/ 104777 h 195528"/>
              <a:gd name="connsiteX6" fmla="*/ 43360 w 76701"/>
              <a:gd name="connsiteY6" fmla="*/ 2 h 195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701" h="195528">
                <a:moveTo>
                  <a:pt x="43360" y="2"/>
                </a:moveTo>
                <a:cubicBezTo>
                  <a:pt x="39921" y="-527"/>
                  <a:pt x="9229" y="80700"/>
                  <a:pt x="3673" y="101602"/>
                </a:cubicBezTo>
                <a:cubicBezTo>
                  <a:pt x="-1883" y="122504"/>
                  <a:pt x="-2148" y="109805"/>
                  <a:pt x="10023" y="125415"/>
                </a:cubicBezTo>
                <a:cubicBezTo>
                  <a:pt x="22194" y="141026"/>
                  <a:pt x="77227" y="191561"/>
                  <a:pt x="76698" y="195265"/>
                </a:cubicBezTo>
                <a:cubicBezTo>
                  <a:pt x="76169" y="198969"/>
                  <a:pt x="15579" y="162721"/>
                  <a:pt x="6848" y="147640"/>
                </a:cubicBezTo>
                <a:cubicBezTo>
                  <a:pt x="-1883" y="132559"/>
                  <a:pt x="18489" y="128060"/>
                  <a:pt x="24310" y="104777"/>
                </a:cubicBezTo>
                <a:cubicBezTo>
                  <a:pt x="30131" y="81494"/>
                  <a:pt x="46799" y="531"/>
                  <a:pt x="4336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: 図形 178">
            <a:extLst>
              <a:ext uri="{FF2B5EF4-FFF2-40B4-BE49-F238E27FC236}">
                <a16:creationId xmlns:a16="http://schemas.microsoft.com/office/drawing/2014/main" id="{F4C62275-DAFB-4050-85AD-1441D5A1D282}"/>
              </a:ext>
            </a:extLst>
          </p:cNvPr>
          <p:cNvSpPr/>
          <p:nvPr/>
        </p:nvSpPr>
        <p:spPr>
          <a:xfrm>
            <a:off x="9697287" y="5861007"/>
            <a:ext cx="83371" cy="136747"/>
          </a:xfrm>
          <a:custGeom>
            <a:avLst/>
            <a:gdLst>
              <a:gd name="connsiteX0" fmla="*/ 35676 w 83371"/>
              <a:gd name="connsiteY0" fmla="*/ 43 h 136747"/>
              <a:gd name="connsiteX1" fmla="*/ 751 w 83371"/>
              <a:gd name="connsiteY1" fmla="*/ 73068 h 136747"/>
              <a:gd name="connsiteX2" fmla="*/ 15038 w 83371"/>
              <a:gd name="connsiteY2" fmla="*/ 106406 h 136747"/>
              <a:gd name="connsiteX3" fmla="*/ 53138 w 83371"/>
              <a:gd name="connsiteY3" fmla="*/ 136568 h 136747"/>
              <a:gd name="connsiteX4" fmla="*/ 83301 w 83371"/>
              <a:gd name="connsiteY4" fmla="*/ 92118 h 136747"/>
              <a:gd name="connsiteX5" fmla="*/ 61076 w 83371"/>
              <a:gd name="connsiteY5" fmla="*/ 120693 h 136747"/>
              <a:gd name="connsiteX6" fmla="*/ 48376 w 83371"/>
              <a:gd name="connsiteY6" fmla="*/ 131806 h 136747"/>
              <a:gd name="connsiteX7" fmla="*/ 7101 w 83371"/>
              <a:gd name="connsiteY7" fmla="*/ 84181 h 136747"/>
              <a:gd name="connsiteX8" fmla="*/ 35676 w 83371"/>
              <a:gd name="connsiteY8" fmla="*/ 43 h 136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371" h="136747">
                <a:moveTo>
                  <a:pt x="35676" y="43"/>
                </a:moveTo>
                <a:cubicBezTo>
                  <a:pt x="34618" y="-1809"/>
                  <a:pt x="4191" y="55341"/>
                  <a:pt x="751" y="73068"/>
                </a:cubicBezTo>
                <a:cubicBezTo>
                  <a:pt x="-2689" y="90795"/>
                  <a:pt x="6307" y="95823"/>
                  <a:pt x="15038" y="106406"/>
                </a:cubicBezTo>
                <a:cubicBezTo>
                  <a:pt x="23769" y="116989"/>
                  <a:pt x="41761" y="138949"/>
                  <a:pt x="53138" y="136568"/>
                </a:cubicBezTo>
                <a:cubicBezTo>
                  <a:pt x="64515" y="134187"/>
                  <a:pt x="81978" y="94764"/>
                  <a:pt x="83301" y="92118"/>
                </a:cubicBezTo>
                <a:cubicBezTo>
                  <a:pt x="84624" y="89472"/>
                  <a:pt x="66897" y="114078"/>
                  <a:pt x="61076" y="120693"/>
                </a:cubicBezTo>
                <a:cubicBezTo>
                  <a:pt x="55255" y="127308"/>
                  <a:pt x="57372" y="137891"/>
                  <a:pt x="48376" y="131806"/>
                </a:cubicBezTo>
                <a:cubicBezTo>
                  <a:pt x="39380" y="125721"/>
                  <a:pt x="9482" y="102702"/>
                  <a:pt x="7101" y="84181"/>
                </a:cubicBezTo>
                <a:cubicBezTo>
                  <a:pt x="4720" y="65660"/>
                  <a:pt x="36734" y="1895"/>
                  <a:pt x="35676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41CA35D6-897C-4972-B832-760D6B0FE066}"/>
              </a:ext>
            </a:extLst>
          </p:cNvPr>
          <p:cNvSpPr/>
          <p:nvPr/>
        </p:nvSpPr>
        <p:spPr>
          <a:xfrm>
            <a:off x="9664700" y="5846762"/>
            <a:ext cx="127589" cy="181555"/>
          </a:xfrm>
          <a:custGeom>
            <a:avLst/>
            <a:gdLst>
              <a:gd name="connsiteX0" fmla="*/ 0 w 127589"/>
              <a:gd name="connsiteY0" fmla="*/ 28576 h 181555"/>
              <a:gd name="connsiteX1" fmla="*/ 87313 w 127589"/>
              <a:gd name="connsiteY1" fmla="*/ 1 h 181555"/>
              <a:gd name="connsiteX2" fmla="*/ 101600 w 127589"/>
              <a:gd name="connsiteY2" fmla="*/ 30163 h 181555"/>
              <a:gd name="connsiteX3" fmla="*/ 111125 w 127589"/>
              <a:gd name="connsiteY3" fmla="*/ 34926 h 181555"/>
              <a:gd name="connsiteX4" fmla="*/ 112713 w 127589"/>
              <a:gd name="connsiteY4" fmla="*/ 79376 h 181555"/>
              <a:gd name="connsiteX5" fmla="*/ 127000 w 127589"/>
              <a:gd name="connsiteY5" fmla="*/ 111126 h 181555"/>
              <a:gd name="connsiteX6" fmla="*/ 112713 w 127589"/>
              <a:gd name="connsiteY6" fmla="*/ 138113 h 181555"/>
              <a:gd name="connsiteX7" fmla="*/ 93663 w 127589"/>
              <a:gd name="connsiteY7" fmla="*/ 179388 h 181555"/>
              <a:gd name="connsiteX8" fmla="*/ 49213 w 127589"/>
              <a:gd name="connsiteY8" fmla="*/ 174626 h 181555"/>
              <a:gd name="connsiteX9" fmla="*/ 98425 w 127589"/>
              <a:gd name="connsiteY9" fmla="*/ 180976 h 181555"/>
              <a:gd name="connsiteX10" fmla="*/ 122238 w 127589"/>
              <a:gd name="connsiteY10" fmla="*/ 157163 h 181555"/>
              <a:gd name="connsiteX11" fmla="*/ 125413 w 127589"/>
              <a:gd name="connsiteY11" fmla="*/ 100013 h 181555"/>
              <a:gd name="connsiteX12" fmla="*/ 95250 w 127589"/>
              <a:gd name="connsiteY12" fmla="*/ 42863 h 181555"/>
              <a:gd name="connsiteX13" fmla="*/ 85725 w 127589"/>
              <a:gd name="connsiteY13" fmla="*/ 12701 h 181555"/>
              <a:gd name="connsiteX14" fmla="*/ 0 w 127589"/>
              <a:gd name="connsiteY14" fmla="*/ 28576 h 18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7589" h="181555">
                <a:moveTo>
                  <a:pt x="0" y="28576"/>
                </a:moveTo>
                <a:cubicBezTo>
                  <a:pt x="265" y="26459"/>
                  <a:pt x="70380" y="-264"/>
                  <a:pt x="87313" y="1"/>
                </a:cubicBezTo>
                <a:cubicBezTo>
                  <a:pt x="104246" y="265"/>
                  <a:pt x="101600" y="30163"/>
                  <a:pt x="101600" y="30163"/>
                </a:cubicBezTo>
                <a:cubicBezTo>
                  <a:pt x="105569" y="35984"/>
                  <a:pt x="109273" y="26724"/>
                  <a:pt x="111125" y="34926"/>
                </a:cubicBezTo>
                <a:cubicBezTo>
                  <a:pt x="112977" y="43128"/>
                  <a:pt x="110067" y="66676"/>
                  <a:pt x="112713" y="79376"/>
                </a:cubicBezTo>
                <a:cubicBezTo>
                  <a:pt x="115359" y="92076"/>
                  <a:pt x="127000" y="101337"/>
                  <a:pt x="127000" y="111126"/>
                </a:cubicBezTo>
                <a:cubicBezTo>
                  <a:pt x="127000" y="120915"/>
                  <a:pt x="118269" y="126736"/>
                  <a:pt x="112713" y="138113"/>
                </a:cubicBezTo>
                <a:cubicBezTo>
                  <a:pt x="107157" y="149490"/>
                  <a:pt x="104246" y="173303"/>
                  <a:pt x="93663" y="179388"/>
                </a:cubicBezTo>
                <a:cubicBezTo>
                  <a:pt x="83080" y="185473"/>
                  <a:pt x="48419" y="174361"/>
                  <a:pt x="49213" y="174626"/>
                </a:cubicBezTo>
                <a:cubicBezTo>
                  <a:pt x="50007" y="174891"/>
                  <a:pt x="86254" y="183887"/>
                  <a:pt x="98425" y="180976"/>
                </a:cubicBezTo>
                <a:cubicBezTo>
                  <a:pt x="110596" y="178066"/>
                  <a:pt x="117740" y="170657"/>
                  <a:pt x="122238" y="157163"/>
                </a:cubicBezTo>
                <a:cubicBezTo>
                  <a:pt x="126736" y="143669"/>
                  <a:pt x="129911" y="119063"/>
                  <a:pt x="125413" y="100013"/>
                </a:cubicBezTo>
                <a:cubicBezTo>
                  <a:pt x="120915" y="80963"/>
                  <a:pt x="101865" y="57415"/>
                  <a:pt x="95250" y="42863"/>
                </a:cubicBezTo>
                <a:cubicBezTo>
                  <a:pt x="88635" y="28311"/>
                  <a:pt x="94456" y="17728"/>
                  <a:pt x="85725" y="12701"/>
                </a:cubicBezTo>
                <a:cubicBezTo>
                  <a:pt x="76994" y="7674"/>
                  <a:pt x="-265" y="30693"/>
                  <a:pt x="0" y="28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: 図形 180">
            <a:extLst>
              <a:ext uri="{FF2B5EF4-FFF2-40B4-BE49-F238E27FC236}">
                <a16:creationId xmlns:a16="http://schemas.microsoft.com/office/drawing/2014/main" id="{C3FC876A-1FE3-4866-B9D2-B898C117E375}"/>
              </a:ext>
            </a:extLst>
          </p:cNvPr>
          <p:cNvSpPr/>
          <p:nvPr/>
        </p:nvSpPr>
        <p:spPr>
          <a:xfrm>
            <a:off x="9639186" y="5810249"/>
            <a:ext cx="71144" cy="57737"/>
          </a:xfrm>
          <a:custGeom>
            <a:avLst/>
            <a:gdLst>
              <a:gd name="connsiteX0" fmla="*/ 114 w 71144"/>
              <a:gd name="connsiteY0" fmla="*/ 1 h 57737"/>
              <a:gd name="connsiteX1" fmla="*/ 68377 w 71144"/>
              <a:gd name="connsiteY1" fmla="*/ 52389 h 57737"/>
              <a:gd name="connsiteX2" fmla="*/ 52502 w 71144"/>
              <a:gd name="connsiteY2" fmla="*/ 50801 h 57737"/>
              <a:gd name="connsiteX3" fmla="*/ 114 w 71144"/>
              <a:gd name="connsiteY3" fmla="*/ 1 h 57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144" h="57737">
                <a:moveTo>
                  <a:pt x="114" y="1"/>
                </a:moveTo>
                <a:cubicBezTo>
                  <a:pt x="2760" y="266"/>
                  <a:pt x="59646" y="43922"/>
                  <a:pt x="68377" y="52389"/>
                </a:cubicBezTo>
                <a:cubicBezTo>
                  <a:pt x="77108" y="60856"/>
                  <a:pt x="63350" y="58474"/>
                  <a:pt x="52502" y="50801"/>
                </a:cubicBezTo>
                <a:cubicBezTo>
                  <a:pt x="41654" y="43128"/>
                  <a:pt x="-2532" y="-264"/>
                  <a:pt x="11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: 図形 181">
            <a:extLst>
              <a:ext uri="{FF2B5EF4-FFF2-40B4-BE49-F238E27FC236}">
                <a16:creationId xmlns:a16="http://schemas.microsoft.com/office/drawing/2014/main" id="{2AAF1E9A-5848-4BE2-94E1-647DAE022238}"/>
              </a:ext>
            </a:extLst>
          </p:cNvPr>
          <p:cNvSpPr/>
          <p:nvPr/>
        </p:nvSpPr>
        <p:spPr>
          <a:xfrm>
            <a:off x="9588472" y="5879787"/>
            <a:ext cx="87541" cy="58526"/>
          </a:xfrm>
          <a:custGeom>
            <a:avLst/>
            <a:gdLst>
              <a:gd name="connsiteX0" fmla="*/ 28 w 87541"/>
              <a:gd name="connsiteY0" fmla="*/ 313 h 58526"/>
              <a:gd name="connsiteX1" fmla="*/ 82578 w 87541"/>
              <a:gd name="connsiteY1" fmla="*/ 57463 h 58526"/>
              <a:gd name="connsiteX2" fmla="*/ 73053 w 87541"/>
              <a:gd name="connsiteY2" fmla="*/ 35238 h 58526"/>
              <a:gd name="connsiteX3" fmla="*/ 28 w 87541"/>
              <a:gd name="connsiteY3" fmla="*/ 313 h 5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541" h="58526">
                <a:moveTo>
                  <a:pt x="28" y="313"/>
                </a:moveTo>
                <a:cubicBezTo>
                  <a:pt x="1615" y="4017"/>
                  <a:pt x="70407" y="51642"/>
                  <a:pt x="82578" y="57463"/>
                </a:cubicBezTo>
                <a:cubicBezTo>
                  <a:pt x="94749" y="63284"/>
                  <a:pt x="81784" y="43705"/>
                  <a:pt x="73053" y="35238"/>
                </a:cubicBezTo>
                <a:cubicBezTo>
                  <a:pt x="64322" y="26771"/>
                  <a:pt x="-1559" y="-3391"/>
                  <a:pt x="28" y="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25CFB681-BD1E-42B7-8C9C-07793B0B48BE}"/>
              </a:ext>
            </a:extLst>
          </p:cNvPr>
          <p:cNvSpPr/>
          <p:nvPr/>
        </p:nvSpPr>
        <p:spPr>
          <a:xfrm>
            <a:off x="6971664" y="7008569"/>
            <a:ext cx="384686" cy="935319"/>
          </a:xfrm>
          <a:custGeom>
            <a:avLst/>
            <a:gdLst>
              <a:gd name="connsiteX0" fmla="*/ 636 w 384686"/>
              <a:gd name="connsiteY0" fmla="*/ 1831 h 935319"/>
              <a:gd name="connsiteX1" fmla="*/ 216536 w 384686"/>
              <a:gd name="connsiteY1" fmla="*/ 500306 h 935319"/>
              <a:gd name="connsiteX2" fmla="*/ 187961 w 384686"/>
              <a:gd name="connsiteY2" fmla="*/ 424106 h 935319"/>
              <a:gd name="connsiteX3" fmla="*/ 378461 w 384686"/>
              <a:gd name="connsiteY3" fmla="*/ 922581 h 935319"/>
              <a:gd name="connsiteX4" fmla="*/ 327661 w 384686"/>
              <a:gd name="connsiteY4" fmla="*/ 760656 h 935319"/>
              <a:gd name="connsiteX5" fmla="*/ 219711 w 384686"/>
              <a:gd name="connsiteY5" fmla="*/ 471731 h 935319"/>
              <a:gd name="connsiteX6" fmla="*/ 153036 w 384686"/>
              <a:gd name="connsiteY6" fmla="*/ 338381 h 935319"/>
              <a:gd name="connsiteX7" fmla="*/ 636 w 384686"/>
              <a:gd name="connsiteY7" fmla="*/ 1831 h 935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4686" h="935319">
                <a:moveTo>
                  <a:pt x="636" y="1831"/>
                </a:moveTo>
                <a:cubicBezTo>
                  <a:pt x="11219" y="28818"/>
                  <a:pt x="185315" y="429927"/>
                  <a:pt x="216536" y="500306"/>
                </a:cubicBezTo>
                <a:cubicBezTo>
                  <a:pt x="247757" y="570685"/>
                  <a:pt x="187961" y="424106"/>
                  <a:pt x="187961" y="424106"/>
                </a:cubicBezTo>
                <a:cubicBezTo>
                  <a:pt x="214949" y="494485"/>
                  <a:pt x="355178" y="866489"/>
                  <a:pt x="378461" y="922581"/>
                </a:cubicBezTo>
                <a:cubicBezTo>
                  <a:pt x="401744" y="978673"/>
                  <a:pt x="354119" y="835798"/>
                  <a:pt x="327661" y="760656"/>
                </a:cubicBezTo>
                <a:cubicBezTo>
                  <a:pt x="301203" y="685514"/>
                  <a:pt x="248815" y="542110"/>
                  <a:pt x="219711" y="471731"/>
                </a:cubicBezTo>
                <a:cubicBezTo>
                  <a:pt x="190607" y="401352"/>
                  <a:pt x="191665" y="423048"/>
                  <a:pt x="153036" y="338381"/>
                </a:cubicBezTo>
                <a:cubicBezTo>
                  <a:pt x="114407" y="253714"/>
                  <a:pt x="-9947" y="-25156"/>
                  <a:pt x="636" y="1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: 図形 183">
            <a:extLst>
              <a:ext uri="{FF2B5EF4-FFF2-40B4-BE49-F238E27FC236}">
                <a16:creationId xmlns:a16="http://schemas.microsoft.com/office/drawing/2014/main" id="{4081E8C0-BC8B-46F5-ABB7-AC19D2DF3AB1}"/>
              </a:ext>
            </a:extLst>
          </p:cNvPr>
          <p:cNvSpPr/>
          <p:nvPr/>
        </p:nvSpPr>
        <p:spPr>
          <a:xfrm>
            <a:off x="6935753" y="6962704"/>
            <a:ext cx="389245" cy="798665"/>
          </a:xfrm>
          <a:custGeom>
            <a:avLst/>
            <a:gdLst>
              <a:gd name="connsiteX0" fmla="*/ 35 w 389245"/>
              <a:gd name="connsiteY0" fmla="*/ 71 h 798665"/>
              <a:gd name="connsiteX1" fmla="*/ 166722 w 389245"/>
              <a:gd name="connsiteY1" fmla="*/ 255659 h 798665"/>
              <a:gd name="connsiteX2" fmla="*/ 144497 w 389245"/>
              <a:gd name="connsiteY2" fmla="*/ 201684 h 798665"/>
              <a:gd name="connsiteX3" fmla="*/ 269910 w 389245"/>
              <a:gd name="connsiteY3" fmla="*/ 487434 h 798665"/>
              <a:gd name="connsiteX4" fmla="*/ 269910 w 389245"/>
              <a:gd name="connsiteY4" fmla="*/ 463621 h 798665"/>
              <a:gd name="connsiteX5" fmla="*/ 388972 w 389245"/>
              <a:gd name="connsiteY5" fmla="*/ 798584 h 798665"/>
              <a:gd name="connsiteX6" fmla="*/ 300072 w 389245"/>
              <a:gd name="connsiteY6" fmla="*/ 493784 h 798665"/>
              <a:gd name="connsiteX7" fmla="*/ 219110 w 389245"/>
              <a:gd name="connsiteY7" fmla="*/ 320746 h 798665"/>
              <a:gd name="connsiteX8" fmla="*/ 182597 w 389245"/>
              <a:gd name="connsiteY8" fmla="*/ 230259 h 798665"/>
              <a:gd name="connsiteX9" fmla="*/ 35 w 389245"/>
              <a:gd name="connsiteY9" fmla="*/ 71 h 79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9245" h="798665">
                <a:moveTo>
                  <a:pt x="35" y="71"/>
                </a:moveTo>
                <a:cubicBezTo>
                  <a:pt x="-2611" y="4304"/>
                  <a:pt x="142645" y="222057"/>
                  <a:pt x="166722" y="255659"/>
                </a:cubicBezTo>
                <a:cubicBezTo>
                  <a:pt x="190799" y="289261"/>
                  <a:pt x="127299" y="163055"/>
                  <a:pt x="144497" y="201684"/>
                </a:cubicBezTo>
                <a:cubicBezTo>
                  <a:pt x="161695" y="240313"/>
                  <a:pt x="249008" y="443778"/>
                  <a:pt x="269910" y="487434"/>
                </a:cubicBezTo>
                <a:cubicBezTo>
                  <a:pt x="290812" y="531090"/>
                  <a:pt x="250066" y="411763"/>
                  <a:pt x="269910" y="463621"/>
                </a:cubicBezTo>
                <a:cubicBezTo>
                  <a:pt x="289754" y="515479"/>
                  <a:pt x="383945" y="793557"/>
                  <a:pt x="388972" y="798584"/>
                </a:cubicBezTo>
                <a:cubicBezTo>
                  <a:pt x="393999" y="803611"/>
                  <a:pt x="328382" y="573424"/>
                  <a:pt x="300072" y="493784"/>
                </a:cubicBezTo>
                <a:cubicBezTo>
                  <a:pt x="271762" y="414144"/>
                  <a:pt x="238689" y="364667"/>
                  <a:pt x="219110" y="320746"/>
                </a:cubicBezTo>
                <a:cubicBezTo>
                  <a:pt x="199531" y="276825"/>
                  <a:pt x="220168" y="278413"/>
                  <a:pt x="182597" y="230259"/>
                </a:cubicBezTo>
                <a:cubicBezTo>
                  <a:pt x="145026" y="182105"/>
                  <a:pt x="2681" y="-4162"/>
                  <a:pt x="35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: 図形 184">
            <a:extLst>
              <a:ext uri="{FF2B5EF4-FFF2-40B4-BE49-F238E27FC236}">
                <a16:creationId xmlns:a16="http://schemas.microsoft.com/office/drawing/2014/main" id="{44E5E820-FA58-4E56-8CA0-928484AA4961}"/>
              </a:ext>
            </a:extLst>
          </p:cNvPr>
          <p:cNvSpPr/>
          <p:nvPr/>
        </p:nvSpPr>
        <p:spPr>
          <a:xfrm>
            <a:off x="7334736" y="7752934"/>
            <a:ext cx="222223" cy="690649"/>
          </a:xfrm>
          <a:custGeom>
            <a:avLst/>
            <a:gdLst>
              <a:gd name="connsiteX0" fmla="*/ 1102 w 222223"/>
              <a:gd name="connsiteY0" fmla="*/ 2004 h 690649"/>
              <a:gd name="connsiteX1" fmla="*/ 109052 w 222223"/>
              <a:gd name="connsiteY1" fmla="*/ 352841 h 690649"/>
              <a:gd name="connsiteX2" fmla="*/ 83652 w 222223"/>
              <a:gd name="connsiteY2" fmla="*/ 313154 h 690649"/>
              <a:gd name="connsiteX3" fmla="*/ 218589 w 222223"/>
              <a:gd name="connsiteY3" fmla="*/ 683041 h 690649"/>
              <a:gd name="connsiteX4" fmla="*/ 174139 w 222223"/>
              <a:gd name="connsiteY4" fmla="*/ 546516 h 690649"/>
              <a:gd name="connsiteX5" fmla="*/ 72539 w 222223"/>
              <a:gd name="connsiteY5" fmla="*/ 351254 h 690649"/>
              <a:gd name="connsiteX6" fmla="*/ 53489 w 222223"/>
              <a:gd name="connsiteY6" fmla="*/ 214729 h 690649"/>
              <a:gd name="connsiteX7" fmla="*/ 1102 w 222223"/>
              <a:gd name="connsiteY7" fmla="*/ 2004 h 690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223" h="690649">
                <a:moveTo>
                  <a:pt x="1102" y="2004"/>
                </a:moveTo>
                <a:cubicBezTo>
                  <a:pt x="10363" y="25023"/>
                  <a:pt x="95294" y="300983"/>
                  <a:pt x="109052" y="352841"/>
                </a:cubicBezTo>
                <a:cubicBezTo>
                  <a:pt x="122810" y="404699"/>
                  <a:pt x="65396" y="258121"/>
                  <a:pt x="83652" y="313154"/>
                </a:cubicBezTo>
                <a:cubicBezTo>
                  <a:pt x="101908" y="368187"/>
                  <a:pt x="203508" y="644147"/>
                  <a:pt x="218589" y="683041"/>
                </a:cubicBezTo>
                <a:cubicBezTo>
                  <a:pt x="233670" y="721935"/>
                  <a:pt x="198481" y="601814"/>
                  <a:pt x="174139" y="546516"/>
                </a:cubicBezTo>
                <a:cubicBezTo>
                  <a:pt x="149797" y="491218"/>
                  <a:pt x="92647" y="406552"/>
                  <a:pt x="72539" y="351254"/>
                </a:cubicBezTo>
                <a:cubicBezTo>
                  <a:pt x="52431" y="295956"/>
                  <a:pt x="63279" y="268704"/>
                  <a:pt x="53489" y="214729"/>
                </a:cubicBezTo>
                <a:cubicBezTo>
                  <a:pt x="43700" y="160754"/>
                  <a:pt x="-8159" y="-21015"/>
                  <a:pt x="1102" y="20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: 図形 185">
            <a:extLst>
              <a:ext uri="{FF2B5EF4-FFF2-40B4-BE49-F238E27FC236}">
                <a16:creationId xmlns:a16="http://schemas.microsoft.com/office/drawing/2014/main" id="{674C71B0-012D-4D17-9A59-7FD8060A5FC9}"/>
              </a:ext>
            </a:extLst>
          </p:cNvPr>
          <p:cNvSpPr/>
          <p:nvPr/>
        </p:nvSpPr>
        <p:spPr>
          <a:xfrm>
            <a:off x="7315144" y="8036317"/>
            <a:ext cx="332657" cy="719369"/>
          </a:xfrm>
          <a:custGeom>
            <a:avLst/>
            <a:gdLst>
              <a:gd name="connsiteX0" fmla="*/ 1644 w 332657"/>
              <a:gd name="connsiteY0" fmla="*/ 4371 h 719369"/>
              <a:gd name="connsiteX1" fmla="*/ 187381 w 332657"/>
              <a:gd name="connsiteY1" fmla="*/ 361558 h 719369"/>
              <a:gd name="connsiteX2" fmla="*/ 157219 w 332657"/>
              <a:gd name="connsiteY2" fmla="*/ 255196 h 719369"/>
              <a:gd name="connsiteX3" fmla="*/ 203256 w 332657"/>
              <a:gd name="connsiteY3" fmla="*/ 410771 h 719369"/>
              <a:gd name="connsiteX4" fmla="*/ 330256 w 332657"/>
              <a:gd name="connsiteY4" fmla="*/ 709221 h 719369"/>
              <a:gd name="connsiteX5" fmla="*/ 277869 w 332657"/>
              <a:gd name="connsiteY5" fmla="*/ 625083 h 719369"/>
              <a:gd name="connsiteX6" fmla="*/ 173094 w 332657"/>
              <a:gd name="connsiteY6" fmla="*/ 385371 h 719369"/>
              <a:gd name="connsiteX7" fmla="*/ 123881 w 332657"/>
              <a:gd name="connsiteY7" fmla="*/ 223446 h 719369"/>
              <a:gd name="connsiteX8" fmla="*/ 109594 w 332657"/>
              <a:gd name="connsiteY8" fmla="*/ 191696 h 719369"/>
              <a:gd name="connsiteX9" fmla="*/ 96894 w 332657"/>
              <a:gd name="connsiteY9" fmla="*/ 163121 h 719369"/>
              <a:gd name="connsiteX10" fmla="*/ 1644 w 332657"/>
              <a:gd name="connsiteY10" fmla="*/ 4371 h 71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2657" h="719369">
                <a:moveTo>
                  <a:pt x="1644" y="4371"/>
                </a:moveTo>
                <a:cubicBezTo>
                  <a:pt x="16725" y="37444"/>
                  <a:pt x="161452" y="319754"/>
                  <a:pt x="187381" y="361558"/>
                </a:cubicBezTo>
                <a:cubicBezTo>
                  <a:pt x="213310" y="403362"/>
                  <a:pt x="154573" y="246994"/>
                  <a:pt x="157219" y="255196"/>
                </a:cubicBezTo>
                <a:cubicBezTo>
                  <a:pt x="159865" y="263398"/>
                  <a:pt x="174417" y="335100"/>
                  <a:pt x="203256" y="410771"/>
                </a:cubicBezTo>
                <a:cubicBezTo>
                  <a:pt x="232095" y="486442"/>
                  <a:pt x="317821" y="673502"/>
                  <a:pt x="330256" y="709221"/>
                </a:cubicBezTo>
                <a:cubicBezTo>
                  <a:pt x="342692" y="744940"/>
                  <a:pt x="304063" y="679058"/>
                  <a:pt x="277869" y="625083"/>
                </a:cubicBezTo>
                <a:cubicBezTo>
                  <a:pt x="251675" y="571108"/>
                  <a:pt x="198759" y="452310"/>
                  <a:pt x="173094" y="385371"/>
                </a:cubicBezTo>
                <a:cubicBezTo>
                  <a:pt x="147429" y="318432"/>
                  <a:pt x="134464" y="255725"/>
                  <a:pt x="123881" y="223446"/>
                </a:cubicBezTo>
                <a:cubicBezTo>
                  <a:pt x="113298" y="191167"/>
                  <a:pt x="114092" y="201750"/>
                  <a:pt x="109594" y="191696"/>
                </a:cubicBezTo>
                <a:cubicBezTo>
                  <a:pt x="105096" y="181642"/>
                  <a:pt x="114092" y="190373"/>
                  <a:pt x="96894" y="163121"/>
                </a:cubicBezTo>
                <a:cubicBezTo>
                  <a:pt x="79696" y="135869"/>
                  <a:pt x="-13437" y="-28702"/>
                  <a:pt x="1644" y="4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: 図形 186">
            <a:extLst>
              <a:ext uri="{FF2B5EF4-FFF2-40B4-BE49-F238E27FC236}">
                <a16:creationId xmlns:a16="http://schemas.microsoft.com/office/drawing/2014/main" id="{DCE23DD1-F440-41CB-9B66-509E6506E4B4}"/>
              </a:ext>
            </a:extLst>
          </p:cNvPr>
          <p:cNvSpPr/>
          <p:nvPr/>
        </p:nvSpPr>
        <p:spPr>
          <a:xfrm>
            <a:off x="7551180" y="8446067"/>
            <a:ext cx="137987" cy="401152"/>
          </a:xfrm>
          <a:custGeom>
            <a:avLst/>
            <a:gdLst>
              <a:gd name="connsiteX0" fmla="*/ 558 w 137987"/>
              <a:gd name="connsiteY0" fmla="*/ 2608 h 401152"/>
              <a:gd name="connsiteX1" fmla="*/ 133908 w 137987"/>
              <a:gd name="connsiteY1" fmla="*/ 393133 h 401152"/>
              <a:gd name="connsiteX2" fmla="*/ 102158 w 137987"/>
              <a:gd name="connsiteY2" fmla="*/ 262958 h 401152"/>
              <a:gd name="connsiteX3" fmla="*/ 86283 w 137987"/>
              <a:gd name="connsiteY3" fmla="*/ 224858 h 401152"/>
              <a:gd name="connsiteX4" fmla="*/ 558 w 137987"/>
              <a:gd name="connsiteY4" fmla="*/ 2608 h 40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987" h="401152">
                <a:moveTo>
                  <a:pt x="558" y="2608"/>
                </a:moveTo>
                <a:cubicBezTo>
                  <a:pt x="8496" y="30654"/>
                  <a:pt x="116975" y="349741"/>
                  <a:pt x="133908" y="393133"/>
                </a:cubicBezTo>
                <a:cubicBezTo>
                  <a:pt x="150841" y="436525"/>
                  <a:pt x="110096" y="291004"/>
                  <a:pt x="102158" y="262958"/>
                </a:cubicBezTo>
                <a:cubicBezTo>
                  <a:pt x="94221" y="234912"/>
                  <a:pt x="100835" y="268779"/>
                  <a:pt x="86283" y="224858"/>
                </a:cubicBezTo>
                <a:cubicBezTo>
                  <a:pt x="71731" y="180937"/>
                  <a:pt x="-7380" y="-25438"/>
                  <a:pt x="558" y="26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: 図形 187">
            <a:extLst>
              <a:ext uri="{FF2B5EF4-FFF2-40B4-BE49-F238E27FC236}">
                <a16:creationId xmlns:a16="http://schemas.microsoft.com/office/drawing/2014/main" id="{128C8E7C-3564-4F67-951B-52C81E184784}"/>
              </a:ext>
            </a:extLst>
          </p:cNvPr>
          <p:cNvSpPr/>
          <p:nvPr/>
        </p:nvSpPr>
        <p:spPr>
          <a:xfrm>
            <a:off x="7634985" y="8753293"/>
            <a:ext cx="116835" cy="412162"/>
          </a:xfrm>
          <a:custGeom>
            <a:avLst/>
            <a:gdLst>
              <a:gd name="connsiteX0" fmla="*/ 890 w 116835"/>
              <a:gd name="connsiteY0" fmla="*/ 182 h 412162"/>
              <a:gd name="connsiteX1" fmla="*/ 46928 w 116835"/>
              <a:gd name="connsiteY1" fmla="*/ 211320 h 412162"/>
              <a:gd name="connsiteX2" fmla="*/ 51690 w 116835"/>
              <a:gd name="connsiteY2" fmla="*/ 152582 h 412162"/>
              <a:gd name="connsiteX3" fmla="*/ 61215 w 116835"/>
              <a:gd name="connsiteY3" fmla="*/ 254182 h 412162"/>
              <a:gd name="connsiteX4" fmla="*/ 116778 w 116835"/>
              <a:gd name="connsiteY4" fmla="*/ 411345 h 412162"/>
              <a:gd name="connsiteX5" fmla="*/ 70740 w 116835"/>
              <a:gd name="connsiteY5" fmla="*/ 309745 h 412162"/>
              <a:gd name="connsiteX6" fmla="*/ 19940 w 116835"/>
              <a:gd name="connsiteY6" fmla="*/ 176395 h 412162"/>
              <a:gd name="connsiteX7" fmla="*/ 890 w 116835"/>
              <a:gd name="connsiteY7" fmla="*/ 182 h 412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835" h="412162">
                <a:moveTo>
                  <a:pt x="890" y="182"/>
                </a:moveTo>
                <a:cubicBezTo>
                  <a:pt x="5388" y="6003"/>
                  <a:pt x="38461" y="185920"/>
                  <a:pt x="46928" y="211320"/>
                </a:cubicBezTo>
                <a:cubicBezTo>
                  <a:pt x="55395" y="236720"/>
                  <a:pt x="49309" y="145438"/>
                  <a:pt x="51690" y="152582"/>
                </a:cubicBezTo>
                <a:cubicBezTo>
                  <a:pt x="54071" y="159726"/>
                  <a:pt x="50367" y="211055"/>
                  <a:pt x="61215" y="254182"/>
                </a:cubicBezTo>
                <a:cubicBezTo>
                  <a:pt x="72063" y="297309"/>
                  <a:pt x="115191" y="402085"/>
                  <a:pt x="116778" y="411345"/>
                </a:cubicBezTo>
                <a:cubicBezTo>
                  <a:pt x="118366" y="420606"/>
                  <a:pt x="86880" y="348903"/>
                  <a:pt x="70740" y="309745"/>
                </a:cubicBezTo>
                <a:cubicBezTo>
                  <a:pt x="54600" y="270587"/>
                  <a:pt x="29994" y="223226"/>
                  <a:pt x="19940" y="176395"/>
                </a:cubicBezTo>
                <a:cubicBezTo>
                  <a:pt x="9886" y="129564"/>
                  <a:pt x="-3608" y="-5639"/>
                  <a:pt x="890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DF48C3EF-4D2E-4305-9471-8166A2E58124}"/>
              </a:ext>
            </a:extLst>
          </p:cNvPr>
          <p:cNvSpPr/>
          <p:nvPr/>
        </p:nvSpPr>
        <p:spPr>
          <a:xfrm>
            <a:off x="7665890" y="8789242"/>
            <a:ext cx="102042" cy="394635"/>
          </a:xfrm>
          <a:custGeom>
            <a:avLst/>
            <a:gdLst>
              <a:gd name="connsiteX0" fmla="*/ 148 w 102042"/>
              <a:gd name="connsiteY0" fmla="*/ 3921 h 394635"/>
              <a:gd name="connsiteX1" fmla="*/ 68410 w 102042"/>
              <a:gd name="connsiteY1" fmla="*/ 234108 h 394635"/>
              <a:gd name="connsiteX2" fmla="*/ 89048 w 102042"/>
              <a:gd name="connsiteY2" fmla="*/ 303958 h 394635"/>
              <a:gd name="connsiteX3" fmla="*/ 101748 w 102042"/>
              <a:gd name="connsiteY3" fmla="*/ 394446 h 394635"/>
              <a:gd name="connsiteX4" fmla="*/ 93810 w 102042"/>
              <a:gd name="connsiteY4" fmla="*/ 278558 h 394635"/>
              <a:gd name="connsiteX5" fmla="*/ 50948 w 102042"/>
              <a:gd name="connsiteY5" fmla="*/ 102346 h 394635"/>
              <a:gd name="connsiteX6" fmla="*/ 148 w 102042"/>
              <a:gd name="connsiteY6" fmla="*/ 3921 h 394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042" h="394635">
                <a:moveTo>
                  <a:pt x="148" y="3921"/>
                </a:moveTo>
                <a:cubicBezTo>
                  <a:pt x="3058" y="25881"/>
                  <a:pt x="53593" y="184102"/>
                  <a:pt x="68410" y="234108"/>
                </a:cubicBezTo>
                <a:cubicBezTo>
                  <a:pt x="83227" y="284114"/>
                  <a:pt x="83492" y="277235"/>
                  <a:pt x="89048" y="303958"/>
                </a:cubicBezTo>
                <a:cubicBezTo>
                  <a:pt x="94604" y="330681"/>
                  <a:pt x="100954" y="398679"/>
                  <a:pt x="101748" y="394446"/>
                </a:cubicBezTo>
                <a:cubicBezTo>
                  <a:pt x="102542" y="390213"/>
                  <a:pt x="102277" y="327241"/>
                  <a:pt x="93810" y="278558"/>
                </a:cubicBezTo>
                <a:cubicBezTo>
                  <a:pt x="85343" y="229875"/>
                  <a:pt x="63913" y="147325"/>
                  <a:pt x="50948" y="102346"/>
                </a:cubicBezTo>
                <a:cubicBezTo>
                  <a:pt x="37984" y="57367"/>
                  <a:pt x="-2762" y="-18039"/>
                  <a:pt x="148" y="3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: 図形 189">
            <a:extLst>
              <a:ext uri="{FF2B5EF4-FFF2-40B4-BE49-F238E27FC236}">
                <a16:creationId xmlns:a16="http://schemas.microsoft.com/office/drawing/2014/main" id="{6835C15D-01E4-486A-99B6-AF4BFFA04E93}"/>
              </a:ext>
            </a:extLst>
          </p:cNvPr>
          <p:cNvSpPr/>
          <p:nvPr/>
        </p:nvSpPr>
        <p:spPr>
          <a:xfrm>
            <a:off x="9189041" y="6116597"/>
            <a:ext cx="312713" cy="348345"/>
          </a:xfrm>
          <a:custGeom>
            <a:avLst/>
            <a:gdLst>
              <a:gd name="connsiteX0" fmla="*/ 310559 w 312713"/>
              <a:gd name="connsiteY0" fmla="*/ 1628 h 348345"/>
              <a:gd name="connsiteX1" fmla="*/ 154984 w 312713"/>
              <a:gd name="connsiteY1" fmla="*/ 219116 h 348345"/>
              <a:gd name="connsiteX2" fmla="*/ 162922 w 312713"/>
              <a:gd name="connsiteY2" fmla="*/ 203241 h 348345"/>
              <a:gd name="connsiteX3" fmla="*/ 70847 w 312713"/>
              <a:gd name="connsiteY3" fmla="*/ 314366 h 348345"/>
              <a:gd name="connsiteX4" fmla="*/ 2584 w 312713"/>
              <a:gd name="connsiteY4" fmla="*/ 344528 h 348345"/>
              <a:gd name="connsiteX5" fmla="*/ 162922 w 312713"/>
              <a:gd name="connsiteY5" fmla="*/ 241341 h 348345"/>
              <a:gd name="connsiteX6" fmla="*/ 240709 w 312713"/>
              <a:gd name="connsiteY6" fmla="*/ 125453 h 348345"/>
              <a:gd name="connsiteX7" fmla="*/ 310559 w 312713"/>
              <a:gd name="connsiteY7" fmla="*/ 1628 h 348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713" h="348345">
                <a:moveTo>
                  <a:pt x="310559" y="1628"/>
                </a:moveTo>
                <a:cubicBezTo>
                  <a:pt x="296271" y="17239"/>
                  <a:pt x="179590" y="185514"/>
                  <a:pt x="154984" y="219116"/>
                </a:cubicBezTo>
                <a:cubicBezTo>
                  <a:pt x="130378" y="252718"/>
                  <a:pt x="176945" y="187366"/>
                  <a:pt x="162922" y="203241"/>
                </a:cubicBezTo>
                <a:cubicBezTo>
                  <a:pt x="148899" y="219116"/>
                  <a:pt x="97570" y="290818"/>
                  <a:pt x="70847" y="314366"/>
                </a:cubicBezTo>
                <a:cubicBezTo>
                  <a:pt x="44124" y="337914"/>
                  <a:pt x="-12762" y="356699"/>
                  <a:pt x="2584" y="344528"/>
                </a:cubicBezTo>
                <a:cubicBezTo>
                  <a:pt x="17930" y="332357"/>
                  <a:pt x="123235" y="277853"/>
                  <a:pt x="162922" y="241341"/>
                </a:cubicBezTo>
                <a:cubicBezTo>
                  <a:pt x="202609" y="204829"/>
                  <a:pt x="217161" y="164082"/>
                  <a:pt x="240709" y="125453"/>
                </a:cubicBezTo>
                <a:cubicBezTo>
                  <a:pt x="264257" y="86824"/>
                  <a:pt x="324847" y="-13983"/>
                  <a:pt x="310559" y="1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D3E50EA6-6763-48B0-8AC1-A2F429A3BF37}"/>
              </a:ext>
            </a:extLst>
          </p:cNvPr>
          <p:cNvSpPr/>
          <p:nvPr/>
        </p:nvSpPr>
        <p:spPr>
          <a:xfrm>
            <a:off x="9289625" y="6196591"/>
            <a:ext cx="216977" cy="196863"/>
          </a:xfrm>
          <a:custGeom>
            <a:avLst/>
            <a:gdLst>
              <a:gd name="connsiteX0" fmla="*/ 216325 w 216977"/>
              <a:gd name="connsiteY0" fmla="*/ 1009 h 196863"/>
              <a:gd name="connsiteX1" fmla="*/ 102025 w 216977"/>
              <a:gd name="connsiteY1" fmla="*/ 159759 h 196863"/>
              <a:gd name="connsiteX2" fmla="*/ 425 w 216977"/>
              <a:gd name="connsiteY2" fmla="*/ 193097 h 196863"/>
              <a:gd name="connsiteX3" fmla="*/ 141713 w 216977"/>
              <a:gd name="connsiteY3" fmla="*/ 96259 h 196863"/>
              <a:gd name="connsiteX4" fmla="*/ 216325 w 216977"/>
              <a:gd name="connsiteY4" fmla="*/ 1009 h 196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977" h="196863">
                <a:moveTo>
                  <a:pt x="216325" y="1009"/>
                </a:moveTo>
                <a:cubicBezTo>
                  <a:pt x="209710" y="11592"/>
                  <a:pt x="138008" y="127744"/>
                  <a:pt x="102025" y="159759"/>
                </a:cubicBezTo>
                <a:cubicBezTo>
                  <a:pt x="66042" y="191774"/>
                  <a:pt x="-6190" y="203680"/>
                  <a:pt x="425" y="193097"/>
                </a:cubicBezTo>
                <a:cubicBezTo>
                  <a:pt x="7040" y="182514"/>
                  <a:pt x="105465" y="126686"/>
                  <a:pt x="141713" y="96259"/>
                </a:cubicBezTo>
                <a:cubicBezTo>
                  <a:pt x="177961" y="65832"/>
                  <a:pt x="222940" y="-9574"/>
                  <a:pt x="216325" y="10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E107758D-F86B-4CAC-AAD3-FEB444923D33}"/>
              </a:ext>
            </a:extLst>
          </p:cNvPr>
          <p:cNvSpPr/>
          <p:nvPr/>
        </p:nvSpPr>
        <p:spPr>
          <a:xfrm>
            <a:off x="9002508" y="6407583"/>
            <a:ext cx="296439" cy="511248"/>
          </a:xfrm>
          <a:custGeom>
            <a:avLst/>
            <a:gdLst>
              <a:gd name="connsiteX0" fmla="*/ 295480 w 296439"/>
              <a:gd name="connsiteY0" fmla="*/ 1155 h 511248"/>
              <a:gd name="connsiteX1" fmla="*/ 179592 w 296439"/>
              <a:gd name="connsiteY1" fmla="*/ 121805 h 511248"/>
              <a:gd name="connsiteX2" fmla="*/ 205 w 296439"/>
              <a:gd name="connsiteY2" fmla="*/ 510742 h 511248"/>
              <a:gd name="connsiteX3" fmla="*/ 144667 w 296439"/>
              <a:gd name="connsiteY3" fmla="*/ 202767 h 511248"/>
              <a:gd name="connsiteX4" fmla="*/ 185942 w 296439"/>
              <a:gd name="connsiteY4" fmla="*/ 142442 h 511248"/>
              <a:gd name="connsiteX5" fmla="*/ 233567 w 296439"/>
              <a:gd name="connsiteY5" fmla="*/ 64655 h 511248"/>
              <a:gd name="connsiteX6" fmla="*/ 295480 w 296439"/>
              <a:gd name="connsiteY6" fmla="*/ 1155 h 511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439" h="511248">
                <a:moveTo>
                  <a:pt x="295480" y="1155"/>
                </a:moveTo>
                <a:cubicBezTo>
                  <a:pt x="286484" y="10680"/>
                  <a:pt x="228804" y="36874"/>
                  <a:pt x="179592" y="121805"/>
                </a:cubicBezTo>
                <a:cubicBezTo>
                  <a:pt x="130380" y="206736"/>
                  <a:pt x="6026" y="497248"/>
                  <a:pt x="205" y="510742"/>
                </a:cubicBezTo>
                <a:cubicBezTo>
                  <a:pt x="-5616" y="524236"/>
                  <a:pt x="113711" y="264150"/>
                  <a:pt x="144667" y="202767"/>
                </a:cubicBezTo>
                <a:cubicBezTo>
                  <a:pt x="175623" y="141384"/>
                  <a:pt x="171125" y="165461"/>
                  <a:pt x="185942" y="142442"/>
                </a:cubicBezTo>
                <a:cubicBezTo>
                  <a:pt x="200759" y="119423"/>
                  <a:pt x="219544" y="85822"/>
                  <a:pt x="233567" y="64655"/>
                </a:cubicBezTo>
                <a:cubicBezTo>
                  <a:pt x="247590" y="43488"/>
                  <a:pt x="304476" y="-8370"/>
                  <a:pt x="295480" y="1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8EBC9B50-6B9D-4EDC-B652-DE1DD1830C86}"/>
              </a:ext>
            </a:extLst>
          </p:cNvPr>
          <p:cNvSpPr/>
          <p:nvPr/>
        </p:nvSpPr>
        <p:spPr>
          <a:xfrm>
            <a:off x="8893665" y="6476343"/>
            <a:ext cx="284040" cy="577952"/>
          </a:xfrm>
          <a:custGeom>
            <a:avLst/>
            <a:gdLst>
              <a:gd name="connsiteX0" fmla="*/ 278910 w 284040"/>
              <a:gd name="connsiteY0" fmla="*/ 7007 h 577952"/>
              <a:gd name="connsiteX1" fmla="*/ 24910 w 284040"/>
              <a:gd name="connsiteY1" fmla="*/ 499132 h 577952"/>
              <a:gd name="connsiteX2" fmla="*/ 12210 w 284040"/>
              <a:gd name="connsiteY2" fmla="*/ 575332 h 577952"/>
              <a:gd name="connsiteX3" fmla="*/ 48723 w 284040"/>
              <a:gd name="connsiteY3" fmla="*/ 483257 h 577952"/>
              <a:gd name="connsiteX4" fmla="*/ 183660 w 284040"/>
              <a:gd name="connsiteY4" fmla="*/ 226082 h 577952"/>
              <a:gd name="connsiteX5" fmla="*/ 278910 w 284040"/>
              <a:gd name="connsiteY5" fmla="*/ 7007 h 57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040" h="577952">
                <a:moveTo>
                  <a:pt x="278910" y="7007"/>
                </a:moveTo>
                <a:cubicBezTo>
                  <a:pt x="252452" y="52515"/>
                  <a:pt x="69360" y="404411"/>
                  <a:pt x="24910" y="499132"/>
                </a:cubicBezTo>
                <a:cubicBezTo>
                  <a:pt x="-19540" y="593853"/>
                  <a:pt x="8241" y="577978"/>
                  <a:pt x="12210" y="575332"/>
                </a:cubicBezTo>
                <a:cubicBezTo>
                  <a:pt x="16179" y="572686"/>
                  <a:pt x="20148" y="541465"/>
                  <a:pt x="48723" y="483257"/>
                </a:cubicBezTo>
                <a:cubicBezTo>
                  <a:pt x="77298" y="425049"/>
                  <a:pt x="144502" y="302547"/>
                  <a:pt x="183660" y="226082"/>
                </a:cubicBezTo>
                <a:cubicBezTo>
                  <a:pt x="222818" y="149618"/>
                  <a:pt x="305368" y="-38501"/>
                  <a:pt x="278910" y="70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0A675D8E-FEE6-48DB-A972-66B6A8BE50FD}"/>
              </a:ext>
            </a:extLst>
          </p:cNvPr>
          <p:cNvSpPr/>
          <p:nvPr/>
        </p:nvSpPr>
        <p:spPr>
          <a:xfrm>
            <a:off x="8775700" y="6654458"/>
            <a:ext cx="258764" cy="89433"/>
          </a:xfrm>
          <a:custGeom>
            <a:avLst/>
            <a:gdLst>
              <a:gd name="connsiteX0" fmla="*/ 258763 w 258764"/>
              <a:gd name="connsiteY0" fmla="*/ 342 h 89433"/>
              <a:gd name="connsiteX1" fmla="*/ 166688 w 258764"/>
              <a:gd name="connsiteY1" fmla="*/ 46380 h 89433"/>
              <a:gd name="connsiteX2" fmla="*/ 0 w 258764"/>
              <a:gd name="connsiteY2" fmla="*/ 89242 h 89433"/>
              <a:gd name="connsiteX3" fmla="*/ 165100 w 258764"/>
              <a:gd name="connsiteY3" fmla="*/ 28917 h 89433"/>
              <a:gd name="connsiteX4" fmla="*/ 258763 w 258764"/>
              <a:gd name="connsiteY4" fmla="*/ 342 h 89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764" h="89433">
                <a:moveTo>
                  <a:pt x="258763" y="342"/>
                </a:moveTo>
                <a:cubicBezTo>
                  <a:pt x="259028" y="3252"/>
                  <a:pt x="209815" y="31563"/>
                  <a:pt x="166688" y="46380"/>
                </a:cubicBezTo>
                <a:cubicBezTo>
                  <a:pt x="123561" y="61197"/>
                  <a:pt x="265" y="92152"/>
                  <a:pt x="0" y="89242"/>
                </a:cubicBezTo>
                <a:cubicBezTo>
                  <a:pt x="-265" y="86332"/>
                  <a:pt x="120650" y="44263"/>
                  <a:pt x="165100" y="28917"/>
                </a:cubicBezTo>
                <a:cubicBezTo>
                  <a:pt x="209550" y="13571"/>
                  <a:pt x="258498" y="-2568"/>
                  <a:pt x="258763" y="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BD411BB1-653F-47F4-8FE3-29F6BC141E92}"/>
              </a:ext>
            </a:extLst>
          </p:cNvPr>
          <p:cNvSpPr/>
          <p:nvPr/>
        </p:nvSpPr>
        <p:spPr>
          <a:xfrm>
            <a:off x="8806188" y="6688050"/>
            <a:ext cx="214051" cy="214977"/>
          </a:xfrm>
          <a:custGeom>
            <a:avLst/>
            <a:gdLst>
              <a:gd name="connsiteX0" fmla="*/ 213987 w 214051"/>
              <a:gd name="connsiteY0" fmla="*/ 88 h 214977"/>
              <a:gd name="connsiteX1" fmla="*/ 172712 w 214051"/>
              <a:gd name="connsiteY1" fmla="*/ 79463 h 214977"/>
              <a:gd name="connsiteX2" fmla="*/ 2850 w 214051"/>
              <a:gd name="connsiteY2" fmla="*/ 212813 h 214977"/>
              <a:gd name="connsiteX3" fmla="*/ 74287 w 214051"/>
              <a:gd name="connsiteY3" fmla="*/ 157250 h 214977"/>
              <a:gd name="connsiteX4" fmla="*/ 179062 w 214051"/>
              <a:gd name="connsiteY4" fmla="*/ 93750 h 214977"/>
              <a:gd name="connsiteX5" fmla="*/ 213987 w 214051"/>
              <a:gd name="connsiteY5" fmla="*/ 88 h 214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051" h="214977">
                <a:moveTo>
                  <a:pt x="213987" y="88"/>
                </a:moveTo>
                <a:cubicBezTo>
                  <a:pt x="212929" y="-2293"/>
                  <a:pt x="207902" y="44009"/>
                  <a:pt x="172712" y="79463"/>
                </a:cubicBezTo>
                <a:cubicBezTo>
                  <a:pt x="137522" y="114917"/>
                  <a:pt x="2850" y="212813"/>
                  <a:pt x="2850" y="212813"/>
                </a:cubicBezTo>
                <a:cubicBezTo>
                  <a:pt x="-13554" y="225777"/>
                  <a:pt x="44918" y="177094"/>
                  <a:pt x="74287" y="157250"/>
                </a:cubicBezTo>
                <a:cubicBezTo>
                  <a:pt x="103656" y="137406"/>
                  <a:pt x="154985" y="118885"/>
                  <a:pt x="179062" y="93750"/>
                </a:cubicBezTo>
                <a:cubicBezTo>
                  <a:pt x="203139" y="68615"/>
                  <a:pt x="215045" y="2469"/>
                  <a:pt x="213987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0D2A1278-582D-489B-BA3E-EE7530B44CED}"/>
              </a:ext>
            </a:extLst>
          </p:cNvPr>
          <p:cNvSpPr/>
          <p:nvPr/>
        </p:nvSpPr>
        <p:spPr>
          <a:xfrm>
            <a:off x="8666136" y="6823553"/>
            <a:ext cx="284799" cy="322631"/>
          </a:xfrm>
          <a:custGeom>
            <a:avLst/>
            <a:gdLst>
              <a:gd name="connsiteX0" fmla="*/ 284189 w 284799"/>
              <a:gd name="connsiteY0" fmla="*/ 1110 h 322631"/>
              <a:gd name="connsiteX1" fmla="*/ 184177 w 284799"/>
              <a:gd name="connsiteY1" fmla="*/ 136047 h 322631"/>
              <a:gd name="connsiteX2" fmla="*/ 139727 w 284799"/>
              <a:gd name="connsiteY2" fmla="*/ 180497 h 322631"/>
              <a:gd name="connsiteX3" fmla="*/ 79402 w 284799"/>
              <a:gd name="connsiteY3" fmla="*/ 321785 h 322631"/>
              <a:gd name="connsiteX4" fmla="*/ 98452 w 284799"/>
              <a:gd name="connsiteY4" fmla="*/ 232885 h 322631"/>
              <a:gd name="connsiteX5" fmla="*/ 200052 w 284799"/>
              <a:gd name="connsiteY5" fmla="*/ 101122 h 322631"/>
              <a:gd name="connsiteX6" fmla="*/ 27 w 284799"/>
              <a:gd name="connsiteY6" fmla="*/ 209072 h 322631"/>
              <a:gd name="connsiteX7" fmla="*/ 215927 w 284799"/>
              <a:gd name="connsiteY7" fmla="*/ 78897 h 322631"/>
              <a:gd name="connsiteX8" fmla="*/ 284189 w 284799"/>
              <a:gd name="connsiteY8" fmla="*/ 1110 h 32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799" h="322631">
                <a:moveTo>
                  <a:pt x="284189" y="1110"/>
                </a:moveTo>
                <a:cubicBezTo>
                  <a:pt x="278897" y="10635"/>
                  <a:pt x="208254" y="106149"/>
                  <a:pt x="184177" y="136047"/>
                </a:cubicBezTo>
                <a:cubicBezTo>
                  <a:pt x="160100" y="165945"/>
                  <a:pt x="157189" y="149541"/>
                  <a:pt x="139727" y="180497"/>
                </a:cubicBezTo>
                <a:cubicBezTo>
                  <a:pt x="122265" y="211453"/>
                  <a:pt x="86281" y="313054"/>
                  <a:pt x="79402" y="321785"/>
                </a:cubicBezTo>
                <a:cubicBezTo>
                  <a:pt x="72523" y="330516"/>
                  <a:pt x="78344" y="269662"/>
                  <a:pt x="98452" y="232885"/>
                </a:cubicBezTo>
                <a:cubicBezTo>
                  <a:pt x="118560" y="196108"/>
                  <a:pt x="216456" y="105091"/>
                  <a:pt x="200052" y="101122"/>
                </a:cubicBezTo>
                <a:cubicBezTo>
                  <a:pt x="183648" y="97153"/>
                  <a:pt x="-2619" y="212776"/>
                  <a:pt x="27" y="209072"/>
                </a:cubicBezTo>
                <a:cubicBezTo>
                  <a:pt x="2673" y="205368"/>
                  <a:pt x="172006" y="112235"/>
                  <a:pt x="215927" y="78897"/>
                </a:cubicBezTo>
                <a:cubicBezTo>
                  <a:pt x="259848" y="45560"/>
                  <a:pt x="289481" y="-8415"/>
                  <a:pt x="284189" y="1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7815EE2E-D728-408A-9F85-2C523C18D60B}"/>
              </a:ext>
            </a:extLst>
          </p:cNvPr>
          <p:cNvSpPr/>
          <p:nvPr/>
        </p:nvSpPr>
        <p:spPr>
          <a:xfrm>
            <a:off x="8611428" y="7044037"/>
            <a:ext cx="278583" cy="580099"/>
          </a:xfrm>
          <a:custGeom>
            <a:avLst/>
            <a:gdLst>
              <a:gd name="connsiteX0" fmla="*/ 270635 w 278583"/>
              <a:gd name="connsiteY0" fmla="*/ 21926 h 580099"/>
              <a:gd name="connsiteX1" fmla="*/ 5522 w 278583"/>
              <a:gd name="connsiteY1" fmla="*/ 571201 h 580099"/>
              <a:gd name="connsiteX2" fmla="*/ 91247 w 278583"/>
              <a:gd name="connsiteY2" fmla="*/ 361651 h 580099"/>
              <a:gd name="connsiteX3" fmla="*/ 96010 w 278583"/>
              <a:gd name="connsiteY3" fmla="*/ 358476 h 580099"/>
              <a:gd name="connsiteX4" fmla="*/ 176972 w 278583"/>
              <a:gd name="connsiteY4" fmla="*/ 188613 h 580099"/>
              <a:gd name="connsiteX5" fmla="*/ 169035 w 278583"/>
              <a:gd name="connsiteY5" fmla="*/ 202901 h 580099"/>
              <a:gd name="connsiteX6" fmla="*/ 205547 w 278583"/>
              <a:gd name="connsiteY6" fmla="*/ 118763 h 580099"/>
              <a:gd name="connsiteX7" fmla="*/ 270635 w 278583"/>
              <a:gd name="connsiteY7" fmla="*/ 21926 h 58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583" h="580099">
                <a:moveTo>
                  <a:pt x="270635" y="21926"/>
                </a:moveTo>
                <a:cubicBezTo>
                  <a:pt x="237298" y="97332"/>
                  <a:pt x="35420" y="514580"/>
                  <a:pt x="5522" y="571201"/>
                </a:cubicBezTo>
                <a:cubicBezTo>
                  <a:pt x="-24376" y="627822"/>
                  <a:pt x="76166" y="397105"/>
                  <a:pt x="91247" y="361651"/>
                </a:cubicBezTo>
                <a:cubicBezTo>
                  <a:pt x="106328" y="326197"/>
                  <a:pt x="81723" y="387316"/>
                  <a:pt x="96010" y="358476"/>
                </a:cubicBezTo>
                <a:cubicBezTo>
                  <a:pt x="110297" y="329636"/>
                  <a:pt x="164801" y="214542"/>
                  <a:pt x="176972" y="188613"/>
                </a:cubicBezTo>
                <a:cubicBezTo>
                  <a:pt x="189143" y="162684"/>
                  <a:pt x="164273" y="214543"/>
                  <a:pt x="169035" y="202901"/>
                </a:cubicBezTo>
                <a:cubicBezTo>
                  <a:pt x="173797" y="191259"/>
                  <a:pt x="188349" y="150248"/>
                  <a:pt x="205547" y="118763"/>
                </a:cubicBezTo>
                <a:cubicBezTo>
                  <a:pt x="222745" y="87278"/>
                  <a:pt x="303972" y="-53480"/>
                  <a:pt x="270635" y="21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1E30998C-3163-45E1-AB9B-2DE1D1FDFA38}"/>
              </a:ext>
            </a:extLst>
          </p:cNvPr>
          <p:cNvSpPr/>
          <p:nvPr/>
        </p:nvSpPr>
        <p:spPr>
          <a:xfrm>
            <a:off x="8735886" y="6908560"/>
            <a:ext cx="273173" cy="528309"/>
          </a:xfrm>
          <a:custGeom>
            <a:avLst/>
            <a:gdLst>
              <a:gd name="connsiteX0" fmla="*/ 265239 w 273173"/>
              <a:gd name="connsiteY0" fmla="*/ 11353 h 528309"/>
              <a:gd name="connsiteX1" fmla="*/ 1714 w 273173"/>
              <a:gd name="connsiteY1" fmla="*/ 524115 h 528309"/>
              <a:gd name="connsiteX2" fmla="*/ 150939 w 273173"/>
              <a:gd name="connsiteY2" fmla="*/ 255828 h 528309"/>
              <a:gd name="connsiteX3" fmla="*/ 138239 w 273173"/>
              <a:gd name="connsiteY3" fmla="*/ 281228 h 528309"/>
              <a:gd name="connsiteX4" fmla="*/ 204914 w 273173"/>
              <a:gd name="connsiteY4" fmla="*/ 154228 h 528309"/>
              <a:gd name="connsiteX5" fmla="*/ 204914 w 273173"/>
              <a:gd name="connsiteY5" fmla="*/ 166928 h 528309"/>
              <a:gd name="connsiteX6" fmla="*/ 265239 w 273173"/>
              <a:gd name="connsiteY6" fmla="*/ 11353 h 528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173" h="528309">
                <a:moveTo>
                  <a:pt x="265239" y="11353"/>
                </a:moveTo>
                <a:cubicBezTo>
                  <a:pt x="231372" y="70884"/>
                  <a:pt x="20764" y="483369"/>
                  <a:pt x="1714" y="524115"/>
                </a:cubicBezTo>
                <a:cubicBezTo>
                  <a:pt x="-17336" y="564861"/>
                  <a:pt x="128185" y="296309"/>
                  <a:pt x="150939" y="255828"/>
                </a:cubicBezTo>
                <a:cubicBezTo>
                  <a:pt x="173693" y="215347"/>
                  <a:pt x="129243" y="298161"/>
                  <a:pt x="138239" y="281228"/>
                </a:cubicBezTo>
                <a:cubicBezTo>
                  <a:pt x="147235" y="264295"/>
                  <a:pt x="193802" y="173278"/>
                  <a:pt x="204914" y="154228"/>
                </a:cubicBezTo>
                <a:cubicBezTo>
                  <a:pt x="216026" y="135178"/>
                  <a:pt x="195654" y="189153"/>
                  <a:pt x="204914" y="166928"/>
                </a:cubicBezTo>
                <a:cubicBezTo>
                  <a:pt x="214174" y="144703"/>
                  <a:pt x="299106" y="-48178"/>
                  <a:pt x="265239" y="11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FADF41B4-443A-4896-86AF-F1C25D316A03}"/>
              </a:ext>
            </a:extLst>
          </p:cNvPr>
          <p:cNvSpPr/>
          <p:nvPr/>
        </p:nvSpPr>
        <p:spPr>
          <a:xfrm>
            <a:off x="8465934" y="7423043"/>
            <a:ext cx="273348" cy="534840"/>
          </a:xfrm>
          <a:custGeom>
            <a:avLst/>
            <a:gdLst>
              <a:gd name="connsiteX0" fmla="*/ 268491 w 273348"/>
              <a:gd name="connsiteY0" fmla="*/ 8045 h 534840"/>
              <a:gd name="connsiteX1" fmla="*/ 3379 w 273348"/>
              <a:gd name="connsiteY1" fmla="*/ 525570 h 534840"/>
              <a:gd name="connsiteX2" fmla="*/ 117679 w 273348"/>
              <a:gd name="connsiteY2" fmla="*/ 341420 h 534840"/>
              <a:gd name="connsiteX3" fmla="*/ 103391 w 273348"/>
              <a:gd name="connsiteY3" fmla="*/ 354120 h 534840"/>
              <a:gd name="connsiteX4" fmla="*/ 190704 w 273348"/>
              <a:gd name="connsiteY4" fmla="*/ 185845 h 534840"/>
              <a:gd name="connsiteX5" fmla="*/ 176416 w 273348"/>
              <a:gd name="connsiteY5" fmla="*/ 208070 h 534840"/>
              <a:gd name="connsiteX6" fmla="*/ 268491 w 273348"/>
              <a:gd name="connsiteY6" fmla="*/ 8045 h 534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348" h="534840">
                <a:moveTo>
                  <a:pt x="268491" y="8045"/>
                </a:moveTo>
                <a:cubicBezTo>
                  <a:pt x="239651" y="60962"/>
                  <a:pt x="28514" y="470008"/>
                  <a:pt x="3379" y="525570"/>
                </a:cubicBezTo>
                <a:cubicBezTo>
                  <a:pt x="-21756" y="581132"/>
                  <a:pt x="101010" y="369995"/>
                  <a:pt x="117679" y="341420"/>
                </a:cubicBezTo>
                <a:cubicBezTo>
                  <a:pt x="134348" y="312845"/>
                  <a:pt x="91220" y="380049"/>
                  <a:pt x="103391" y="354120"/>
                </a:cubicBezTo>
                <a:cubicBezTo>
                  <a:pt x="115562" y="328191"/>
                  <a:pt x="178533" y="210187"/>
                  <a:pt x="190704" y="185845"/>
                </a:cubicBezTo>
                <a:cubicBezTo>
                  <a:pt x="202875" y="161503"/>
                  <a:pt x="163981" y="236645"/>
                  <a:pt x="176416" y="208070"/>
                </a:cubicBezTo>
                <a:cubicBezTo>
                  <a:pt x="188851" y="179495"/>
                  <a:pt x="297331" y="-44872"/>
                  <a:pt x="268491" y="8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A5E9B941-B02F-428E-B001-977A93CC35C0}"/>
              </a:ext>
            </a:extLst>
          </p:cNvPr>
          <p:cNvSpPr/>
          <p:nvPr/>
        </p:nvSpPr>
        <p:spPr>
          <a:xfrm>
            <a:off x="8139667" y="7947141"/>
            <a:ext cx="332317" cy="617795"/>
          </a:xfrm>
          <a:custGeom>
            <a:avLst/>
            <a:gdLst>
              <a:gd name="connsiteX0" fmla="*/ 321708 w 332317"/>
              <a:gd name="connsiteY0" fmla="*/ 15759 h 617795"/>
              <a:gd name="connsiteX1" fmla="*/ 2621 w 332317"/>
              <a:gd name="connsiteY1" fmla="*/ 611072 h 617795"/>
              <a:gd name="connsiteX2" fmla="*/ 169308 w 332317"/>
              <a:gd name="connsiteY2" fmla="*/ 338022 h 617795"/>
              <a:gd name="connsiteX3" fmla="*/ 153433 w 332317"/>
              <a:gd name="connsiteY3" fmla="*/ 357072 h 617795"/>
              <a:gd name="connsiteX4" fmla="*/ 274083 w 332317"/>
              <a:gd name="connsiteY4" fmla="*/ 117359 h 617795"/>
              <a:gd name="connsiteX5" fmla="*/ 258208 w 332317"/>
              <a:gd name="connsiteY5" fmla="*/ 166572 h 617795"/>
              <a:gd name="connsiteX6" fmla="*/ 321708 w 332317"/>
              <a:gd name="connsiteY6" fmla="*/ 15759 h 61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317" h="617795">
                <a:moveTo>
                  <a:pt x="321708" y="15759"/>
                </a:moveTo>
                <a:cubicBezTo>
                  <a:pt x="279110" y="89842"/>
                  <a:pt x="28021" y="557362"/>
                  <a:pt x="2621" y="611072"/>
                </a:cubicBezTo>
                <a:cubicBezTo>
                  <a:pt x="-22779" y="664782"/>
                  <a:pt x="144173" y="380355"/>
                  <a:pt x="169308" y="338022"/>
                </a:cubicBezTo>
                <a:cubicBezTo>
                  <a:pt x="194443" y="295689"/>
                  <a:pt x="135970" y="393849"/>
                  <a:pt x="153433" y="357072"/>
                </a:cubicBezTo>
                <a:cubicBezTo>
                  <a:pt x="170896" y="320295"/>
                  <a:pt x="256621" y="149109"/>
                  <a:pt x="274083" y="117359"/>
                </a:cubicBezTo>
                <a:cubicBezTo>
                  <a:pt x="291545" y="85609"/>
                  <a:pt x="251064" y="181124"/>
                  <a:pt x="258208" y="166572"/>
                </a:cubicBezTo>
                <a:cubicBezTo>
                  <a:pt x="265352" y="152020"/>
                  <a:pt x="364306" y="-58324"/>
                  <a:pt x="321708" y="15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FC79229A-C7C9-4565-806C-44F1801D901A}"/>
              </a:ext>
            </a:extLst>
          </p:cNvPr>
          <p:cNvSpPr/>
          <p:nvPr/>
        </p:nvSpPr>
        <p:spPr>
          <a:xfrm>
            <a:off x="7856295" y="8574436"/>
            <a:ext cx="302628" cy="604428"/>
          </a:xfrm>
          <a:custGeom>
            <a:avLst/>
            <a:gdLst>
              <a:gd name="connsiteX0" fmla="*/ 298693 w 302628"/>
              <a:gd name="connsiteY0" fmla="*/ 7589 h 604428"/>
              <a:gd name="connsiteX1" fmla="*/ 3418 w 302628"/>
              <a:gd name="connsiteY1" fmla="*/ 594964 h 604428"/>
              <a:gd name="connsiteX2" fmla="*/ 139943 w 302628"/>
              <a:gd name="connsiteY2" fmla="*/ 363189 h 604428"/>
              <a:gd name="connsiteX3" fmla="*/ 171693 w 302628"/>
              <a:gd name="connsiteY3" fmla="*/ 266352 h 604428"/>
              <a:gd name="connsiteX4" fmla="*/ 298693 w 302628"/>
              <a:gd name="connsiteY4" fmla="*/ 7589 h 604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628" h="604428">
                <a:moveTo>
                  <a:pt x="298693" y="7589"/>
                </a:moveTo>
                <a:cubicBezTo>
                  <a:pt x="270647" y="62358"/>
                  <a:pt x="29876" y="535697"/>
                  <a:pt x="3418" y="594964"/>
                </a:cubicBezTo>
                <a:cubicBezTo>
                  <a:pt x="-23040" y="654231"/>
                  <a:pt x="111897" y="417958"/>
                  <a:pt x="139943" y="363189"/>
                </a:cubicBezTo>
                <a:cubicBezTo>
                  <a:pt x="167989" y="308420"/>
                  <a:pt x="146822" y="322179"/>
                  <a:pt x="171693" y="266352"/>
                </a:cubicBezTo>
                <a:cubicBezTo>
                  <a:pt x="196564" y="210525"/>
                  <a:pt x="326739" y="-47180"/>
                  <a:pt x="298693" y="7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7FCF7B62-85AE-43C6-BD3C-A7B310DD1A72}"/>
              </a:ext>
            </a:extLst>
          </p:cNvPr>
          <p:cNvSpPr/>
          <p:nvPr/>
        </p:nvSpPr>
        <p:spPr>
          <a:xfrm>
            <a:off x="8017255" y="8599977"/>
            <a:ext cx="139410" cy="275874"/>
          </a:xfrm>
          <a:custGeom>
            <a:avLst/>
            <a:gdLst>
              <a:gd name="connsiteX0" fmla="*/ 139320 w 139410"/>
              <a:gd name="connsiteY0" fmla="*/ 1098 h 275874"/>
              <a:gd name="connsiteX1" fmla="*/ 1208 w 139410"/>
              <a:gd name="connsiteY1" fmla="*/ 274148 h 275874"/>
              <a:gd name="connsiteX2" fmla="*/ 69470 w 139410"/>
              <a:gd name="connsiteY2" fmla="*/ 120161 h 275874"/>
              <a:gd name="connsiteX3" fmla="*/ 23433 w 139410"/>
              <a:gd name="connsiteY3" fmla="*/ 175723 h 275874"/>
              <a:gd name="connsiteX4" fmla="*/ 139320 w 139410"/>
              <a:gd name="connsiteY4" fmla="*/ 1098 h 275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410" h="275874">
                <a:moveTo>
                  <a:pt x="139320" y="1098"/>
                </a:moveTo>
                <a:cubicBezTo>
                  <a:pt x="135616" y="17502"/>
                  <a:pt x="12850" y="254304"/>
                  <a:pt x="1208" y="274148"/>
                </a:cubicBezTo>
                <a:cubicBezTo>
                  <a:pt x="-10434" y="293992"/>
                  <a:pt x="65766" y="136565"/>
                  <a:pt x="69470" y="120161"/>
                </a:cubicBezTo>
                <a:cubicBezTo>
                  <a:pt x="73174" y="103757"/>
                  <a:pt x="14966" y="194244"/>
                  <a:pt x="23433" y="175723"/>
                </a:cubicBezTo>
                <a:cubicBezTo>
                  <a:pt x="31900" y="157202"/>
                  <a:pt x="143024" y="-15306"/>
                  <a:pt x="139320" y="1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447DB2C1-02AE-4493-B438-5400C2280B02}"/>
              </a:ext>
            </a:extLst>
          </p:cNvPr>
          <p:cNvSpPr/>
          <p:nvPr/>
        </p:nvSpPr>
        <p:spPr>
          <a:xfrm>
            <a:off x="7837663" y="8557839"/>
            <a:ext cx="287718" cy="600485"/>
          </a:xfrm>
          <a:custGeom>
            <a:avLst/>
            <a:gdLst>
              <a:gd name="connsiteX0" fmla="*/ 287162 w 287718"/>
              <a:gd name="connsiteY0" fmla="*/ 374 h 600485"/>
              <a:gd name="connsiteX1" fmla="*/ 99837 w 287718"/>
              <a:gd name="connsiteY1" fmla="*/ 375024 h 600485"/>
              <a:gd name="connsiteX2" fmla="*/ 204612 w 287718"/>
              <a:gd name="connsiteY2" fmla="*/ 201986 h 600485"/>
              <a:gd name="connsiteX3" fmla="*/ 25225 w 287718"/>
              <a:gd name="connsiteY3" fmla="*/ 513136 h 600485"/>
              <a:gd name="connsiteX4" fmla="*/ 3000 w 287718"/>
              <a:gd name="connsiteY4" fmla="*/ 600449 h 600485"/>
              <a:gd name="connsiteX5" fmla="*/ 41100 w 287718"/>
              <a:gd name="connsiteY5" fmla="*/ 506786 h 600485"/>
              <a:gd name="connsiteX6" fmla="*/ 153812 w 287718"/>
              <a:gd name="connsiteY6" fmla="*/ 308349 h 600485"/>
              <a:gd name="connsiteX7" fmla="*/ 287162 w 287718"/>
              <a:gd name="connsiteY7" fmla="*/ 374 h 600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7718" h="600485">
                <a:moveTo>
                  <a:pt x="287162" y="374"/>
                </a:moveTo>
                <a:cubicBezTo>
                  <a:pt x="278166" y="11486"/>
                  <a:pt x="113595" y="341422"/>
                  <a:pt x="99837" y="375024"/>
                </a:cubicBezTo>
                <a:cubicBezTo>
                  <a:pt x="86079" y="408626"/>
                  <a:pt x="217047" y="178967"/>
                  <a:pt x="204612" y="201986"/>
                </a:cubicBezTo>
                <a:cubicBezTo>
                  <a:pt x="192177" y="225005"/>
                  <a:pt x="58827" y="446726"/>
                  <a:pt x="25225" y="513136"/>
                </a:cubicBezTo>
                <a:cubicBezTo>
                  <a:pt x="-8377" y="579546"/>
                  <a:pt x="354" y="601507"/>
                  <a:pt x="3000" y="600449"/>
                </a:cubicBezTo>
                <a:cubicBezTo>
                  <a:pt x="5646" y="599391"/>
                  <a:pt x="15965" y="555469"/>
                  <a:pt x="41100" y="506786"/>
                </a:cubicBezTo>
                <a:cubicBezTo>
                  <a:pt x="66235" y="458103"/>
                  <a:pt x="113860" y="387988"/>
                  <a:pt x="153812" y="308349"/>
                </a:cubicBezTo>
                <a:cubicBezTo>
                  <a:pt x="193764" y="228710"/>
                  <a:pt x="296158" y="-10738"/>
                  <a:pt x="287162" y="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4C5F9B6A-9862-4E03-BCDC-5F7834149625}"/>
              </a:ext>
            </a:extLst>
          </p:cNvPr>
          <p:cNvSpPr/>
          <p:nvPr/>
        </p:nvSpPr>
        <p:spPr>
          <a:xfrm>
            <a:off x="7656463" y="9062947"/>
            <a:ext cx="209070" cy="599622"/>
          </a:xfrm>
          <a:custGeom>
            <a:avLst/>
            <a:gdLst>
              <a:gd name="connsiteX0" fmla="*/ 50 w 209070"/>
              <a:gd name="connsiteY0" fmla="*/ 91 h 599622"/>
              <a:gd name="connsiteX1" fmla="*/ 136575 w 209070"/>
              <a:gd name="connsiteY1" fmla="*/ 174716 h 599622"/>
              <a:gd name="connsiteX2" fmla="*/ 119112 w 209070"/>
              <a:gd name="connsiteY2" fmla="*/ 120741 h 599622"/>
              <a:gd name="connsiteX3" fmla="*/ 130225 w 209070"/>
              <a:gd name="connsiteY3" fmla="*/ 204878 h 599622"/>
              <a:gd name="connsiteX4" fmla="*/ 208012 w 209070"/>
              <a:gd name="connsiteY4" fmla="*/ 598578 h 599622"/>
              <a:gd name="connsiteX5" fmla="*/ 173087 w 209070"/>
              <a:gd name="connsiteY5" fmla="*/ 316003 h 599622"/>
              <a:gd name="connsiteX6" fmla="*/ 141337 w 209070"/>
              <a:gd name="connsiteY6" fmla="*/ 190591 h 599622"/>
              <a:gd name="connsiteX7" fmla="*/ 120700 w 209070"/>
              <a:gd name="connsiteY7" fmla="*/ 150903 h 599622"/>
              <a:gd name="connsiteX8" fmla="*/ 50 w 209070"/>
              <a:gd name="connsiteY8" fmla="*/ 91 h 599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070" h="599622">
                <a:moveTo>
                  <a:pt x="50" y="91"/>
                </a:moveTo>
                <a:cubicBezTo>
                  <a:pt x="2696" y="4060"/>
                  <a:pt x="116731" y="154608"/>
                  <a:pt x="136575" y="174716"/>
                </a:cubicBezTo>
                <a:cubicBezTo>
                  <a:pt x="156419" y="194824"/>
                  <a:pt x="120170" y="115714"/>
                  <a:pt x="119112" y="120741"/>
                </a:cubicBezTo>
                <a:cubicBezTo>
                  <a:pt x="118054" y="125768"/>
                  <a:pt x="115408" y="125239"/>
                  <a:pt x="130225" y="204878"/>
                </a:cubicBezTo>
                <a:cubicBezTo>
                  <a:pt x="145042" y="284518"/>
                  <a:pt x="200868" y="580057"/>
                  <a:pt x="208012" y="598578"/>
                </a:cubicBezTo>
                <a:cubicBezTo>
                  <a:pt x="215156" y="617099"/>
                  <a:pt x="184200" y="384001"/>
                  <a:pt x="173087" y="316003"/>
                </a:cubicBezTo>
                <a:cubicBezTo>
                  <a:pt x="161975" y="248005"/>
                  <a:pt x="150068" y="218108"/>
                  <a:pt x="141337" y="190591"/>
                </a:cubicBezTo>
                <a:cubicBezTo>
                  <a:pt x="132606" y="163074"/>
                  <a:pt x="141602" y="178949"/>
                  <a:pt x="120700" y="150903"/>
                </a:cubicBezTo>
                <a:cubicBezTo>
                  <a:pt x="99798" y="122857"/>
                  <a:pt x="-2596" y="-3878"/>
                  <a:pt x="50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44B8C9A2-79C8-4563-8DDB-7F6F240D98AE}"/>
              </a:ext>
            </a:extLst>
          </p:cNvPr>
          <p:cNvSpPr/>
          <p:nvPr/>
        </p:nvSpPr>
        <p:spPr>
          <a:xfrm>
            <a:off x="7683340" y="9149665"/>
            <a:ext cx="181808" cy="650552"/>
          </a:xfrm>
          <a:custGeom>
            <a:avLst/>
            <a:gdLst>
              <a:gd name="connsiteX0" fmla="*/ 160 w 181808"/>
              <a:gd name="connsiteY0" fmla="*/ 685 h 650552"/>
              <a:gd name="connsiteX1" fmla="*/ 76360 w 181808"/>
              <a:gd name="connsiteY1" fmla="*/ 121335 h 650552"/>
              <a:gd name="connsiteX2" fmla="*/ 77948 w 181808"/>
              <a:gd name="connsiteY2" fmla="*/ 65773 h 650552"/>
              <a:gd name="connsiteX3" fmla="*/ 79535 w 181808"/>
              <a:gd name="connsiteY3" fmla="*/ 138798 h 650552"/>
              <a:gd name="connsiteX4" fmla="*/ 109698 w 181808"/>
              <a:gd name="connsiteY4" fmla="*/ 341998 h 650552"/>
              <a:gd name="connsiteX5" fmla="*/ 181135 w 181808"/>
              <a:gd name="connsiteY5" fmla="*/ 648385 h 650552"/>
              <a:gd name="connsiteX6" fmla="*/ 146210 w 181808"/>
              <a:gd name="connsiteY6" fmla="*/ 478523 h 650552"/>
              <a:gd name="connsiteX7" fmla="*/ 157323 w 181808"/>
              <a:gd name="connsiteY7" fmla="*/ 472173 h 650552"/>
              <a:gd name="connsiteX8" fmla="*/ 95410 w 181808"/>
              <a:gd name="connsiteY8" fmla="*/ 132448 h 650552"/>
              <a:gd name="connsiteX9" fmla="*/ 57310 w 181808"/>
              <a:gd name="connsiteY9" fmla="*/ 73710 h 650552"/>
              <a:gd name="connsiteX10" fmla="*/ 160 w 181808"/>
              <a:gd name="connsiteY10" fmla="*/ 685 h 65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1808" h="650552">
                <a:moveTo>
                  <a:pt x="160" y="685"/>
                </a:moveTo>
                <a:cubicBezTo>
                  <a:pt x="3335" y="8623"/>
                  <a:pt x="63395" y="110487"/>
                  <a:pt x="76360" y="121335"/>
                </a:cubicBezTo>
                <a:cubicBezTo>
                  <a:pt x="89325" y="132183"/>
                  <a:pt x="77419" y="62863"/>
                  <a:pt x="77948" y="65773"/>
                </a:cubicBezTo>
                <a:cubicBezTo>
                  <a:pt x="78477" y="68684"/>
                  <a:pt x="74243" y="92761"/>
                  <a:pt x="79535" y="138798"/>
                </a:cubicBezTo>
                <a:cubicBezTo>
                  <a:pt x="84827" y="184836"/>
                  <a:pt x="92765" y="257067"/>
                  <a:pt x="109698" y="341998"/>
                </a:cubicBezTo>
                <a:cubicBezTo>
                  <a:pt x="126631" y="426929"/>
                  <a:pt x="175050" y="625631"/>
                  <a:pt x="181135" y="648385"/>
                </a:cubicBezTo>
                <a:cubicBezTo>
                  <a:pt x="187220" y="671139"/>
                  <a:pt x="150179" y="507892"/>
                  <a:pt x="146210" y="478523"/>
                </a:cubicBezTo>
                <a:cubicBezTo>
                  <a:pt x="142241" y="449154"/>
                  <a:pt x="165790" y="529852"/>
                  <a:pt x="157323" y="472173"/>
                </a:cubicBezTo>
                <a:cubicBezTo>
                  <a:pt x="148856" y="414494"/>
                  <a:pt x="112079" y="198858"/>
                  <a:pt x="95410" y="132448"/>
                </a:cubicBezTo>
                <a:cubicBezTo>
                  <a:pt x="78741" y="66038"/>
                  <a:pt x="72920" y="91437"/>
                  <a:pt x="57310" y="73710"/>
                </a:cubicBezTo>
                <a:cubicBezTo>
                  <a:pt x="41700" y="55983"/>
                  <a:pt x="-3015" y="-7253"/>
                  <a:pt x="160" y="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887CAA6C-8940-43A7-BFBF-807CC638964F}"/>
              </a:ext>
            </a:extLst>
          </p:cNvPr>
          <p:cNvSpPr/>
          <p:nvPr/>
        </p:nvSpPr>
        <p:spPr>
          <a:xfrm>
            <a:off x="7873647" y="9658465"/>
            <a:ext cx="130326" cy="688760"/>
          </a:xfrm>
          <a:custGeom>
            <a:avLst/>
            <a:gdLst>
              <a:gd name="connsiteX0" fmla="*/ 353 w 130326"/>
              <a:gd name="connsiteY0" fmla="*/ 1473 h 688760"/>
              <a:gd name="connsiteX1" fmla="*/ 43216 w 130326"/>
              <a:gd name="connsiteY1" fmla="*/ 312623 h 688760"/>
              <a:gd name="connsiteX2" fmla="*/ 44803 w 130326"/>
              <a:gd name="connsiteY2" fmla="*/ 193560 h 688760"/>
              <a:gd name="connsiteX3" fmla="*/ 33691 w 130326"/>
              <a:gd name="connsiteY3" fmla="*/ 314210 h 688760"/>
              <a:gd name="connsiteX4" fmla="*/ 57503 w 130326"/>
              <a:gd name="connsiteY4" fmla="*/ 379298 h 688760"/>
              <a:gd name="connsiteX5" fmla="*/ 127353 w 130326"/>
              <a:gd name="connsiteY5" fmla="*/ 682510 h 688760"/>
              <a:gd name="connsiteX6" fmla="*/ 109891 w 130326"/>
              <a:gd name="connsiteY6" fmla="*/ 563448 h 688760"/>
              <a:gd name="connsiteX7" fmla="*/ 41628 w 130326"/>
              <a:gd name="connsiteY7" fmla="*/ 318973 h 688760"/>
              <a:gd name="connsiteX8" fmla="*/ 24166 w 130326"/>
              <a:gd name="connsiteY8" fmla="*/ 199910 h 688760"/>
              <a:gd name="connsiteX9" fmla="*/ 353 w 130326"/>
              <a:gd name="connsiteY9" fmla="*/ 1473 h 68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0326" h="688760">
                <a:moveTo>
                  <a:pt x="353" y="1473"/>
                </a:moveTo>
                <a:cubicBezTo>
                  <a:pt x="3528" y="20259"/>
                  <a:pt x="35808" y="280609"/>
                  <a:pt x="43216" y="312623"/>
                </a:cubicBezTo>
                <a:cubicBezTo>
                  <a:pt x="50624" y="344637"/>
                  <a:pt x="46390" y="193296"/>
                  <a:pt x="44803" y="193560"/>
                </a:cubicBezTo>
                <a:cubicBezTo>
                  <a:pt x="43216" y="193824"/>
                  <a:pt x="31574" y="283254"/>
                  <a:pt x="33691" y="314210"/>
                </a:cubicBezTo>
                <a:cubicBezTo>
                  <a:pt x="35808" y="345166"/>
                  <a:pt x="41893" y="317915"/>
                  <a:pt x="57503" y="379298"/>
                </a:cubicBezTo>
                <a:cubicBezTo>
                  <a:pt x="73113" y="440681"/>
                  <a:pt x="118622" y="651818"/>
                  <a:pt x="127353" y="682510"/>
                </a:cubicBezTo>
                <a:cubicBezTo>
                  <a:pt x="136084" y="713202"/>
                  <a:pt x="124178" y="624037"/>
                  <a:pt x="109891" y="563448"/>
                </a:cubicBezTo>
                <a:cubicBezTo>
                  <a:pt x="95604" y="502859"/>
                  <a:pt x="55915" y="379563"/>
                  <a:pt x="41628" y="318973"/>
                </a:cubicBezTo>
                <a:cubicBezTo>
                  <a:pt x="27341" y="258383"/>
                  <a:pt x="32103" y="250975"/>
                  <a:pt x="24166" y="199910"/>
                </a:cubicBezTo>
                <a:cubicBezTo>
                  <a:pt x="16229" y="148845"/>
                  <a:pt x="-2822" y="-17313"/>
                  <a:pt x="353" y="1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E7E64CEF-2BBC-4717-8ABD-12E2613E721B}"/>
              </a:ext>
            </a:extLst>
          </p:cNvPr>
          <p:cNvSpPr/>
          <p:nvPr/>
        </p:nvSpPr>
        <p:spPr>
          <a:xfrm>
            <a:off x="7868939" y="9628991"/>
            <a:ext cx="120950" cy="683019"/>
          </a:xfrm>
          <a:custGeom>
            <a:avLst/>
            <a:gdLst>
              <a:gd name="connsiteX0" fmla="*/ 299 w 120950"/>
              <a:gd name="connsiteY0" fmla="*/ 16659 h 683019"/>
              <a:gd name="connsiteX1" fmla="*/ 46336 w 120950"/>
              <a:gd name="connsiteY1" fmla="*/ 391309 h 683019"/>
              <a:gd name="connsiteX2" fmla="*/ 46336 w 120950"/>
              <a:gd name="connsiteY2" fmla="*/ 330984 h 683019"/>
              <a:gd name="connsiteX3" fmla="*/ 105074 w 120950"/>
              <a:gd name="connsiteY3" fmla="*/ 642134 h 683019"/>
              <a:gd name="connsiteX4" fmla="*/ 120949 w 120950"/>
              <a:gd name="connsiteY4" fmla="*/ 672297 h 683019"/>
              <a:gd name="connsiteX5" fmla="*/ 105074 w 120950"/>
              <a:gd name="connsiteY5" fmla="*/ 575459 h 683019"/>
              <a:gd name="connsiteX6" fmla="*/ 22524 w 120950"/>
              <a:gd name="connsiteY6" fmla="*/ 200809 h 683019"/>
              <a:gd name="connsiteX7" fmla="*/ 25699 w 120950"/>
              <a:gd name="connsiteY7" fmla="*/ 76984 h 683019"/>
              <a:gd name="connsiteX8" fmla="*/ 299 w 120950"/>
              <a:gd name="connsiteY8" fmla="*/ 16659 h 68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950" h="683019">
                <a:moveTo>
                  <a:pt x="299" y="16659"/>
                </a:moveTo>
                <a:cubicBezTo>
                  <a:pt x="3738" y="69046"/>
                  <a:pt x="38663" y="338922"/>
                  <a:pt x="46336" y="391309"/>
                </a:cubicBezTo>
                <a:cubicBezTo>
                  <a:pt x="54009" y="443696"/>
                  <a:pt x="36546" y="289180"/>
                  <a:pt x="46336" y="330984"/>
                </a:cubicBezTo>
                <a:cubicBezTo>
                  <a:pt x="56126" y="372788"/>
                  <a:pt x="92639" y="585249"/>
                  <a:pt x="105074" y="642134"/>
                </a:cubicBezTo>
                <a:cubicBezTo>
                  <a:pt x="117509" y="699019"/>
                  <a:pt x="120949" y="683409"/>
                  <a:pt x="120949" y="672297"/>
                </a:cubicBezTo>
                <a:cubicBezTo>
                  <a:pt x="120949" y="661185"/>
                  <a:pt x="121478" y="654040"/>
                  <a:pt x="105074" y="575459"/>
                </a:cubicBezTo>
                <a:cubicBezTo>
                  <a:pt x="88670" y="496878"/>
                  <a:pt x="35753" y="283888"/>
                  <a:pt x="22524" y="200809"/>
                </a:cubicBezTo>
                <a:cubicBezTo>
                  <a:pt x="9295" y="117730"/>
                  <a:pt x="27286" y="104236"/>
                  <a:pt x="25699" y="76984"/>
                </a:cubicBezTo>
                <a:cubicBezTo>
                  <a:pt x="24112" y="49732"/>
                  <a:pt x="-3140" y="-35728"/>
                  <a:pt x="299" y="16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A6FB1AC4-C78D-448B-A3B2-EEE4BAA01EF2}"/>
              </a:ext>
            </a:extLst>
          </p:cNvPr>
          <p:cNvSpPr/>
          <p:nvPr/>
        </p:nvSpPr>
        <p:spPr>
          <a:xfrm>
            <a:off x="7860876" y="9718594"/>
            <a:ext cx="143390" cy="728985"/>
          </a:xfrm>
          <a:custGeom>
            <a:avLst/>
            <a:gdLst>
              <a:gd name="connsiteX0" fmla="*/ 424 w 143390"/>
              <a:gd name="connsiteY0" fmla="*/ 81 h 728985"/>
              <a:gd name="connsiteX1" fmla="*/ 2012 w 143390"/>
              <a:gd name="connsiteY1" fmla="*/ 265194 h 728985"/>
              <a:gd name="connsiteX2" fmla="*/ 5187 w 143390"/>
              <a:gd name="connsiteY2" fmla="*/ 252494 h 728985"/>
              <a:gd name="connsiteX3" fmla="*/ 51224 w 143390"/>
              <a:gd name="connsiteY3" fmla="*/ 322344 h 728985"/>
              <a:gd name="connsiteX4" fmla="*/ 43287 w 143390"/>
              <a:gd name="connsiteY4" fmla="*/ 300119 h 728985"/>
              <a:gd name="connsiteX5" fmla="*/ 51224 w 143390"/>
              <a:gd name="connsiteY5" fmla="*/ 474744 h 728985"/>
              <a:gd name="connsiteX6" fmla="*/ 59162 w 143390"/>
              <a:gd name="connsiteY6" fmla="*/ 430294 h 728985"/>
              <a:gd name="connsiteX7" fmla="*/ 76624 w 143390"/>
              <a:gd name="connsiteY7" fmla="*/ 517606 h 728985"/>
              <a:gd name="connsiteX8" fmla="*/ 143299 w 143390"/>
              <a:gd name="connsiteY8" fmla="*/ 727156 h 728985"/>
              <a:gd name="connsiteX9" fmla="*/ 60749 w 143390"/>
              <a:gd name="connsiteY9" fmla="*/ 385844 h 728985"/>
              <a:gd name="connsiteX10" fmla="*/ 9949 w 143390"/>
              <a:gd name="connsiteY10" fmla="*/ 238206 h 728985"/>
              <a:gd name="connsiteX11" fmla="*/ 424 w 143390"/>
              <a:gd name="connsiteY11" fmla="*/ 81 h 728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3390" h="728985">
                <a:moveTo>
                  <a:pt x="424" y="81"/>
                </a:moveTo>
                <a:cubicBezTo>
                  <a:pt x="-899" y="4579"/>
                  <a:pt x="1218" y="223125"/>
                  <a:pt x="2012" y="265194"/>
                </a:cubicBezTo>
                <a:cubicBezTo>
                  <a:pt x="2806" y="307263"/>
                  <a:pt x="-3015" y="242969"/>
                  <a:pt x="5187" y="252494"/>
                </a:cubicBezTo>
                <a:cubicBezTo>
                  <a:pt x="13389" y="262019"/>
                  <a:pt x="44874" y="314407"/>
                  <a:pt x="51224" y="322344"/>
                </a:cubicBezTo>
                <a:cubicBezTo>
                  <a:pt x="57574" y="330281"/>
                  <a:pt x="43287" y="274719"/>
                  <a:pt x="43287" y="300119"/>
                </a:cubicBezTo>
                <a:cubicBezTo>
                  <a:pt x="43287" y="325519"/>
                  <a:pt x="48578" y="453048"/>
                  <a:pt x="51224" y="474744"/>
                </a:cubicBezTo>
                <a:cubicBezTo>
                  <a:pt x="53870" y="496440"/>
                  <a:pt x="54929" y="423150"/>
                  <a:pt x="59162" y="430294"/>
                </a:cubicBezTo>
                <a:cubicBezTo>
                  <a:pt x="63395" y="437438"/>
                  <a:pt x="62601" y="468129"/>
                  <a:pt x="76624" y="517606"/>
                </a:cubicBezTo>
                <a:cubicBezTo>
                  <a:pt x="90647" y="567083"/>
                  <a:pt x="145945" y="749116"/>
                  <a:pt x="143299" y="727156"/>
                </a:cubicBezTo>
                <a:cubicBezTo>
                  <a:pt x="140653" y="705196"/>
                  <a:pt x="82974" y="467336"/>
                  <a:pt x="60749" y="385844"/>
                </a:cubicBezTo>
                <a:cubicBezTo>
                  <a:pt x="38524" y="304352"/>
                  <a:pt x="19738" y="298266"/>
                  <a:pt x="9949" y="238206"/>
                </a:cubicBezTo>
                <a:cubicBezTo>
                  <a:pt x="160" y="178146"/>
                  <a:pt x="1747" y="-4417"/>
                  <a:pt x="424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6962E5EF-4051-4685-8582-DE50528AE43B}"/>
              </a:ext>
            </a:extLst>
          </p:cNvPr>
          <p:cNvSpPr/>
          <p:nvPr/>
        </p:nvSpPr>
        <p:spPr>
          <a:xfrm>
            <a:off x="7991447" y="10301990"/>
            <a:ext cx="278576" cy="734436"/>
          </a:xfrm>
          <a:custGeom>
            <a:avLst/>
            <a:gdLst>
              <a:gd name="connsiteX0" fmla="*/ 1616 w 278576"/>
              <a:gd name="connsiteY0" fmla="*/ 7235 h 734436"/>
              <a:gd name="connsiteX1" fmla="*/ 130203 w 278576"/>
              <a:gd name="connsiteY1" fmla="*/ 439035 h 734436"/>
              <a:gd name="connsiteX2" fmla="*/ 66703 w 278576"/>
              <a:gd name="connsiteY2" fmla="*/ 186623 h 734436"/>
              <a:gd name="connsiteX3" fmla="*/ 127028 w 278576"/>
              <a:gd name="connsiteY3" fmla="*/ 415223 h 734436"/>
              <a:gd name="connsiteX4" fmla="*/ 177828 w 278576"/>
              <a:gd name="connsiteY4" fmla="*/ 573973 h 734436"/>
              <a:gd name="connsiteX5" fmla="*/ 277841 w 278576"/>
              <a:gd name="connsiteY5" fmla="*/ 732723 h 734436"/>
              <a:gd name="connsiteX6" fmla="*/ 217516 w 278576"/>
              <a:gd name="connsiteY6" fmla="*/ 645410 h 734436"/>
              <a:gd name="connsiteX7" fmla="*/ 112741 w 278576"/>
              <a:gd name="connsiteY7" fmla="*/ 451735 h 734436"/>
              <a:gd name="connsiteX8" fmla="*/ 60353 w 278576"/>
              <a:gd name="connsiteY8" fmla="*/ 186623 h 734436"/>
              <a:gd name="connsiteX9" fmla="*/ 1616 w 278576"/>
              <a:gd name="connsiteY9" fmla="*/ 7235 h 734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8576" h="734436">
                <a:moveTo>
                  <a:pt x="1616" y="7235"/>
                </a:moveTo>
                <a:cubicBezTo>
                  <a:pt x="13258" y="49303"/>
                  <a:pt x="119355" y="409137"/>
                  <a:pt x="130203" y="439035"/>
                </a:cubicBezTo>
                <a:cubicBezTo>
                  <a:pt x="141051" y="468933"/>
                  <a:pt x="67232" y="190592"/>
                  <a:pt x="66703" y="186623"/>
                </a:cubicBezTo>
                <a:cubicBezTo>
                  <a:pt x="66174" y="182654"/>
                  <a:pt x="108507" y="350665"/>
                  <a:pt x="127028" y="415223"/>
                </a:cubicBezTo>
                <a:cubicBezTo>
                  <a:pt x="145549" y="479781"/>
                  <a:pt x="152693" y="521056"/>
                  <a:pt x="177828" y="573973"/>
                </a:cubicBezTo>
                <a:cubicBezTo>
                  <a:pt x="202963" y="626890"/>
                  <a:pt x="271226" y="720817"/>
                  <a:pt x="277841" y="732723"/>
                </a:cubicBezTo>
                <a:cubicBezTo>
                  <a:pt x="284456" y="744629"/>
                  <a:pt x="245033" y="692241"/>
                  <a:pt x="217516" y="645410"/>
                </a:cubicBezTo>
                <a:cubicBezTo>
                  <a:pt x="189999" y="598579"/>
                  <a:pt x="138935" y="528199"/>
                  <a:pt x="112741" y="451735"/>
                </a:cubicBezTo>
                <a:cubicBezTo>
                  <a:pt x="86547" y="375271"/>
                  <a:pt x="76228" y="255944"/>
                  <a:pt x="60353" y="186623"/>
                </a:cubicBezTo>
                <a:cubicBezTo>
                  <a:pt x="44478" y="117302"/>
                  <a:pt x="-10026" y="-34833"/>
                  <a:pt x="1616" y="7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3CC4CD54-C69C-4C3C-B1A6-8311D558FE26}"/>
              </a:ext>
            </a:extLst>
          </p:cNvPr>
          <p:cNvSpPr/>
          <p:nvPr/>
        </p:nvSpPr>
        <p:spPr>
          <a:xfrm>
            <a:off x="7987986" y="10366246"/>
            <a:ext cx="278131" cy="681171"/>
          </a:xfrm>
          <a:custGeom>
            <a:avLst/>
            <a:gdLst>
              <a:gd name="connsiteX0" fmla="*/ 1902 w 278131"/>
              <a:gd name="connsiteY0" fmla="*/ 12829 h 681171"/>
              <a:gd name="connsiteX1" fmla="*/ 108264 w 278131"/>
              <a:gd name="connsiteY1" fmla="*/ 392242 h 681171"/>
              <a:gd name="connsiteX2" fmla="*/ 55877 w 278131"/>
              <a:gd name="connsiteY2" fmla="*/ 177929 h 681171"/>
              <a:gd name="connsiteX3" fmla="*/ 109852 w 278131"/>
              <a:gd name="connsiteY3" fmla="*/ 338267 h 681171"/>
              <a:gd name="connsiteX4" fmla="*/ 170177 w 278131"/>
              <a:gd name="connsiteY4" fmla="*/ 522417 h 681171"/>
              <a:gd name="connsiteX5" fmla="*/ 192402 w 278131"/>
              <a:gd name="connsiteY5" fmla="*/ 558929 h 681171"/>
              <a:gd name="connsiteX6" fmla="*/ 278127 w 278131"/>
              <a:gd name="connsiteY6" fmla="*/ 681167 h 681171"/>
              <a:gd name="connsiteX7" fmla="*/ 195577 w 278131"/>
              <a:gd name="connsiteY7" fmla="*/ 554167 h 681171"/>
              <a:gd name="connsiteX8" fmla="*/ 51114 w 278131"/>
              <a:gd name="connsiteY8" fmla="*/ 130304 h 681171"/>
              <a:gd name="connsiteX9" fmla="*/ 1902 w 278131"/>
              <a:gd name="connsiteY9" fmla="*/ 12829 h 681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8131" h="681171">
                <a:moveTo>
                  <a:pt x="1902" y="12829"/>
                </a:moveTo>
                <a:cubicBezTo>
                  <a:pt x="11427" y="56485"/>
                  <a:pt x="99268" y="364725"/>
                  <a:pt x="108264" y="392242"/>
                </a:cubicBezTo>
                <a:cubicBezTo>
                  <a:pt x="117260" y="419759"/>
                  <a:pt x="55612" y="186925"/>
                  <a:pt x="55877" y="177929"/>
                </a:cubicBezTo>
                <a:cubicBezTo>
                  <a:pt x="56142" y="168933"/>
                  <a:pt x="90802" y="280852"/>
                  <a:pt x="109852" y="338267"/>
                </a:cubicBezTo>
                <a:cubicBezTo>
                  <a:pt x="128902" y="395682"/>
                  <a:pt x="156419" y="485640"/>
                  <a:pt x="170177" y="522417"/>
                </a:cubicBezTo>
                <a:cubicBezTo>
                  <a:pt x="183935" y="559194"/>
                  <a:pt x="174410" y="532471"/>
                  <a:pt x="192402" y="558929"/>
                </a:cubicBezTo>
                <a:cubicBezTo>
                  <a:pt x="210394" y="585387"/>
                  <a:pt x="277598" y="681961"/>
                  <a:pt x="278127" y="681167"/>
                </a:cubicBezTo>
                <a:cubicBezTo>
                  <a:pt x="278656" y="680373"/>
                  <a:pt x="233413" y="645978"/>
                  <a:pt x="195577" y="554167"/>
                </a:cubicBezTo>
                <a:cubicBezTo>
                  <a:pt x="157742" y="462357"/>
                  <a:pt x="82070" y="216558"/>
                  <a:pt x="51114" y="130304"/>
                </a:cubicBezTo>
                <a:cubicBezTo>
                  <a:pt x="20158" y="44050"/>
                  <a:pt x="-7623" y="-30827"/>
                  <a:pt x="1902" y="12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CC2357C8-5BF2-45CB-844C-9F7159E11452}"/>
              </a:ext>
            </a:extLst>
          </p:cNvPr>
          <p:cNvSpPr/>
          <p:nvPr/>
        </p:nvSpPr>
        <p:spPr>
          <a:xfrm>
            <a:off x="9499600" y="6143259"/>
            <a:ext cx="504894" cy="718749"/>
          </a:xfrm>
          <a:custGeom>
            <a:avLst/>
            <a:gdLst>
              <a:gd name="connsiteX0" fmla="*/ 0 w 504894"/>
              <a:gd name="connsiteY0" fmla="*/ 366 h 718749"/>
              <a:gd name="connsiteX1" fmla="*/ 82550 w 504894"/>
              <a:gd name="connsiteY1" fmla="*/ 92441 h 718749"/>
              <a:gd name="connsiteX2" fmla="*/ 61913 w 504894"/>
              <a:gd name="connsiteY2" fmla="*/ 82916 h 718749"/>
              <a:gd name="connsiteX3" fmla="*/ 158750 w 504894"/>
              <a:gd name="connsiteY3" fmla="*/ 232141 h 718749"/>
              <a:gd name="connsiteX4" fmla="*/ 146050 w 504894"/>
              <a:gd name="connsiteY4" fmla="*/ 209916 h 718749"/>
              <a:gd name="connsiteX5" fmla="*/ 252413 w 504894"/>
              <a:gd name="connsiteY5" fmla="*/ 387716 h 718749"/>
              <a:gd name="connsiteX6" fmla="*/ 242888 w 504894"/>
              <a:gd name="connsiteY6" fmla="*/ 376604 h 718749"/>
              <a:gd name="connsiteX7" fmla="*/ 379413 w 504894"/>
              <a:gd name="connsiteY7" fmla="*/ 560754 h 718749"/>
              <a:gd name="connsiteX8" fmla="*/ 369888 w 504894"/>
              <a:gd name="connsiteY8" fmla="*/ 533766 h 718749"/>
              <a:gd name="connsiteX9" fmla="*/ 460375 w 504894"/>
              <a:gd name="connsiteY9" fmla="*/ 609966 h 718749"/>
              <a:gd name="connsiteX10" fmla="*/ 504825 w 504894"/>
              <a:gd name="connsiteY10" fmla="*/ 717916 h 718749"/>
              <a:gd name="connsiteX11" fmla="*/ 468313 w 504894"/>
              <a:gd name="connsiteY11" fmla="*/ 654416 h 718749"/>
              <a:gd name="connsiteX12" fmla="*/ 384175 w 504894"/>
              <a:gd name="connsiteY12" fmla="*/ 554404 h 718749"/>
              <a:gd name="connsiteX13" fmla="*/ 196850 w 504894"/>
              <a:gd name="connsiteY13" fmla="*/ 322629 h 718749"/>
              <a:gd name="connsiteX14" fmla="*/ 82550 w 504894"/>
              <a:gd name="connsiteY14" fmla="*/ 132129 h 718749"/>
              <a:gd name="connsiteX15" fmla="*/ 0 w 504894"/>
              <a:gd name="connsiteY15" fmla="*/ 366 h 718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04894" h="718749">
                <a:moveTo>
                  <a:pt x="0" y="366"/>
                </a:moveTo>
                <a:cubicBezTo>
                  <a:pt x="0" y="-6249"/>
                  <a:pt x="72231" y="78683"/>
                  <a:pt x="82550" y="92441"/>
                </a:cubicBezTo>
                <a:cubicBezTo>
                  <a:pt x="92869" y="106199"/>
                  <a:pt x="49213" y="59633"/>
                  <a:pt x="61913" y="82916"/>
                </a:cubicBezTo>
                <a:cubicBezTo>
                  <a:pt x="74613" y="106199"/>
                  <a:pt x="144727" y="210974"/>
                  <a:pt x="158750" y="232141"/>
                </a:cubicBezTo>
                <a:cubicBezTo>
                  <a:pt x="172773" y="253308"/>
                  <a:pt x="130440" y="183987"/>
                  <a:pt x="146050" y="209916"/>
                </a:cubicBezTo>
                <a:cubicBezTo>
                  <a:pt x="161660" y="235845"/>
                  <a:pt x="236273" y="359935"/>
                  <a:pt x="252413" y="387716"/>
                </a:cubicBezTo>
                <a:cubicBezTo>
                  <a:pt x="268553" y="415497"/>
                  <a:pt x="221721" y="347764"/>
                  <a:pt x="242888" y="376604"/>
                </a:cubicBezTo>
                <a:cubicBezTo>
                  <a:pt x="264055" y="405444"/>
                  <a:pt x="358246" y="534560"/>
                  <a:pt x="379413" y="560754"/>
                </a:cubicBezTo>
                <a:cubicBezTo>
                  <a:pt x="400580" y="586948"/>
                  <a:pt x="356394" y="525564"/>
                  <a:pt x="369888" y="533766"/>
                </a:cubicBezTo>
                <a:cubicBezTo>
                  <a:pt x="383382" y="541968"/>
                  <a:pt x="437886" y="579274"/>
                  <a:pt x="460375" y="609966"/>
                </a:cubicBezTo>
                <a:cubicBezTo>
                  <a:pt x="482864" y="640658"/>
                  <a:pt x="503502" y="710508"/>
                  <a:pt x="504825" y="717916"/>
                </a:cubicBezTo>
                <a:cubicBezTo>
                  <a:pt x="506148" y="725324"/>
                  <a:pt x="488421" y="681668"/>
                  <a:pt x="468313" y="654416"/>
                </a:cubicBezTo>
                <a:cubicBezTo>
                  <a:pt x="448205" y="627164"/>
                  <a:pt x="429419" y="609702"/>
                  <a:pt x="384175" y="554404"/>
                </a:cubicBezTo>
                <a:cubicBezTo>
                  <a:pt x="338931" y="499106"/>
                  <a:pt x="247121" y="393008"/>
                  <a:pt x="196850" y="322629"/>
                </a:cubicBezTo>
                <a:cubicBezTo>
                  <a:pt x="146579" y="252250"/>
                  <a:pt x="115094" y="183987"/>
                  <a:pt x="82550" y="132129"/>
                </a:cubicBezTo>
                <a:cubicBezTo>
                  <a:pt x="50006" y="80271"/>
                  <a:pt x="0" y="6981"/>
                  <a:pt x="0" y="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6D2AFF85-ADFB-4C01-9489-9C2BED5E9137}"/>
              </a:ext>
            </a:extLst>
          </p:cNvPr>
          <p:cNvSpPr/>
          <p:nvPr/>
        </p:nvSpPr>
        <p:spPr>
          <a:xfrm>
            <a:off x="9512300" y="6073775"/>
            <a:ext cx="521760" cy="756043"/>
          </a:xfrm>
          <a:custGeom>
            <a:avLst/>
            <a:gdLst>
              <a:gd name="connsiteX0" fmla="*/ 0 w 521760"/>
              <a:gd name="connsiteY0" fmla="*/ 0 h 756043"/>
              <a:gd name="connsiteX1" fmla="*/ 107950 w 521760"/>
              <a:gd name="connsiteY1" fmla="*/ 123825 h 756043"/>
              <a:gd name="connsiteX2" fmla="*/ 84138 w 521760"/>
              <a:gd name="connsiteY2" fmla="*/ 106363 h 756043"/>
              <a:gd name="connsiteX3" fmla="*/ 130175 w 521760"/>
              <a:gd name="connsiteY3" fmla="*/ 222250 h 756043"/>
              <a:gd name="connsiteX4" fmla="*/ 122238 w 521760"/>
              <a:gd name="connsiteY4" fmla="*/ 217488 h 756043"/>
              <a:gd name="connsiteX5" fmla="*/ 263525 w 521760"/>
              <a:gd name="connsiteY5" fmla="*/ 441325 h 756043"/>
              <a:gd name="connsiteX6" fmla="*/ 271463 w 521760"/>
              <a:gd name="connsiteY6" fmla="*/ 425450 h 756043"/>
              <a:gd name="connsiteX7" fmla="*/ 369888 w 521760"/>
              <a:gd name="connsiteY7" fmla="*/ 584200 h 756043"/>
              <a:gd name="connsiteX8" fmla="*/ 350838 w 521760"/>
              <a:gd name="connsiteY8" fmla="*/ 563563 h 756043"/>
              <a:gd name="connsiteX9" fmla="*/ 477838 w 521760"/>
              <a:gd name="connsiteY9" fmla="*/ 655638 h 756043"/>
              <a:gd name="connsiteX10" fmla="*/ 509588 w 521760"/>
              <a:gd name="connsiteY10" fmla="*/ 715963 h 756043"/>
              <a:gd name="connsiteX11" fmla="*/ 520700 w 521760"/>
              <a:gd name="connsiteY11" fmla="*/ 755650 h 756043"/>
              <a:gd name="connsiteX12" fmla="*/ 485775 w 521760"/>
              <a:gd name="connsiteY12" fmla="*/ 692150 h 756043"/>
              <a:gd name="connsiteX13" fmla="*/ 342900 w 521760"/>
              <a:gd name="connsiteY13" fmla="*/ 577850 h 756043"/>
              <a:gd name="connsiteX14" fmla="*/ 225425 w 521760"/>
              <a:gd name="connsiteY14" fmla="*/ 368300 h 756043"/>
              <a:gd name="connsiteX15" fmla="*/ 123825 w 521760"/>
              <a:gd name="connsiteY15" fmla="*/ 198438 h 756043"/>
              <a:gd name="connsiteX16" fmla="*/ 0 w 521760"/>
              <a:gd name="connsiteY16" fmla="*/ 0 h 756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21760" h="756043">
                <a:moveTo>
                  <a:pt x="0" y="0"/>
                </a:moveTo>
                <a:cubicBezTo>
                  <a:pt x="46963" y="53049"/>
                  <a:pt x="93927" y="106098"/>
                  <a:pt x="107950" y="123825"/>
                </a:cubicBezTo>
                <a:cubicBezTo>
                  <a:pt x="121973" y="141552"/>
                  <a:pt x="80434" y="89959"/>
                  <a:pt x="84138" y="106363"/>
                </a:cubicBezTo>
                <a:cubicBezTo>
                  <a:pt x="87842" y="122767"/>
                  <a:pt x="123825" y="203729"/>
                  <a:pt x="130175" y="222250"/>
                </a:cubicBezTo>
                <a:cubicBezTo>
                  <a:pt x="136525" y="240771"/>
                  <a:pt x="100013" y="180976"/>
                  <a:pt x="122238" y="217488"/>
                </a:cubicBezTo>
                <a:cubicBezTo>
                  <a:pt x="144463" y="254000"/>
                  <a:pt x="238654" y="406665"/>
                  <a:pt x="263525" y="441325"/>
                </a:cubicBezTo>
                <a:cubicBezTo>
                  <a:pt x="288396" y="475985"/>
                  <a:pt x="253736" y="401638"/>
                  <a:pt x="271463" y="425450"/>
                </a:cubicBezTo>
                <a:cubicBezTo>
                  <a:pt x="289190" y="449262"/>
                  <a:pt x="356659" y="561181"/>
                  <a:pt x="369888" y="584200"/>
                </a:cubicBezTo>
                <a:cubicBezTo>
                  <a:pt x="383117" y="607219"/>
                  <a:pt x="332846" y="551657"/>
                  <a:pt x="350838" y="563563"/>
                </a:cubicBezTo>
                <a:cubicBezTo>
                  <a:pt x="368830" y="575469"/>
                  <a:pt x="451380" y="630238"/>
                  <a:pt x="477838" y="655638"/>
                </a:cubicBezTo>
                <a:cubicBezTo>
                  <a:pt x="504296" y="681038"/>
                  <a:pt x="502444" y="699294"/>
                  <a:pt x="509588" y="715963"/>
                </a:cubicBezTo>
                <a:cubicBezTo>
                  <a:pt x="516732" y="732632"/>
                  <a:pt x="524669" y="759619"/>
                  <a:pt x="520700" y="755650"/>
                </a:cubicBezTo>
                <a:cubicBezTo>
                  <a:pt x="516731" y="751681"/>
                  <a:pt x="515408" y="721783"/>
                  <a:pt x="485775" y="692150"/>
                </a:cubicBezTo>
                <a:cubicBezTo>
                  <a:pt x="456142" y="662517"/>
                  <a:pt x="386292" y="631825"/>
                  <a:pt x="342900" y="577850"/>
                </a:cubicBezTo>
                <a:cubicBezTo>
                  <a:pt x="299508" y="523875"/>
                  <a:pt x="261938" y="431535"/>
                  <a:pt x="225425" y="368300"/>
                </a:cubicBezTo>
                <a:cubicBezTo>
                  <a:pt x="188912" y="305065"/>
                  <a:pt x="159808" y="258234"/>
                  <a:pt x="123825" y="19843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408EE478-98E5-42E0-A8CC-6991108B4E4B}"/>
              </a:ext>
            </a:extLst>
          </p:cNvPr>
          <p:cNvSpPr/>
          <p:nvPr/>
        </p:nvSpPr>
        <p:spPr>
          <a:xfrm>
            <a:off x="9496095" y="6076943"/>
            <a:ext cx="78906" cy="139721"/>
          </a:xfrm>
          <a:custGeom>
            <a:avLst/>
            <a:gdLst>
              <a:gd name="connsiteX0" fmla="*/ 330 w 78906"/>
              <a:gd name="connsiteY0" fmla="*/ 7 h 139721"/>
              <a:gd name="connsiteX1" fmla="*/ 46368 w 78906"/>
              <a:gd name="connsiteY1" fmla="*/ 85732 h 139721"/>
              <a:gd name="connsiteX2" fmla="*/ 76530 w 78906"/>
              <a:gd name="connsiteY2" fmla="*/ 139707 h 139721"/>
              <a:gd name="connsiteX3" fmla="*/ 71768 w 78906"/>
              <a:gd name="connsiteY3" fmla="*/ 90495 h 139721"/>
              <a:gd name="connsiteX4" fmla="*/ 330 w 78906"/>
              <a:gd name="connsiteY4" fmla="*/ 7 h 139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906" h="139721">
                <a:moveTo>
                  <a:pt x="330" y="7"/>
                </a:moveTo>
                <a:cubicBezTo>
                  <a:pt x="-3903" y="-787"/>
                  <a:pt x="33668" y="62449"/>
                  <a:pt x="46368" y="85732"/>
                </a:cubicBezTo>
                <a:cubicBezTo>
                  <a:pt x="59068" y="109015"/>
                  <a:pt x="72297" y="138913"/>
                  <a:pt x="76530" y="139707"/>
                </a:cubicBezTo>
                <a:cubicBezTo>
                  <a:pt x="80763" y="140501"/>
                  <a:pt x="79441" y="108751"/>
                  <a:pt x="71768" y="90495"/>
                </a:cubicBezTo>
                <a:cubicBezTo>
                  <a:pt x="64095" y="72239"/>
                  <a:pt x="4563" y="801"/>
                  <a:pt x="330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45D57417-78CD-42C7-91A3-2706AAD5442F}"/>
              </a:ext>
            </a:extLst>
          </p:cNvPr>
          <p:cNvSpPr/>
          <p:nvPr/>
        </p:nvSpPr>
        <p:spPr>
          <a:xfrm>
            <a:off x="9648791" y="6745005"/>
            <a:ext cx="359197" cy="655263"/>
          </a:xfrm>
          <a:custGeom>
            <a:avLst/>
            <a:gdLst>
              <a:gd name="connsiteX0" fmla="*/ 342934 w 359197"/>
              <a:gd name="connsiteY0" fmla="*/ 283 h 655263"/>
              <a:gd name="connsiteX1" fmla="*/ 358809 w 359197"/>
              <a:gd name="connsiteY1" fmla="*/ 130458 h 655263"/>
              <a:gd name="connsiteX2" fmla="*/ 354047 w 359197"/>
              <a:gd name="connsiteY2" fmla="*/ 100295 h 655263"/>
              <a:gd name="connsiteX3" fmla="*/ 350872 w 359197"/>
              <a:gd name="connsiteY3" fmla="*/ 162208 h 655263"/>
              <a:gd name="connsiteX4" fmla="*/ 301659 w 359197"/>
              <a:gd name="connsiteY4" fmla="*/ 205070 h 655263"/>
              <a:gd name="connsiteX5" fmla="*/ 185772 w 359197"/>
              <a:gd name="connsiteY5" fmla="*/ 382870 h 655263"/>
              <a:gd name="connsiteX6" fmla="*/ 273084 w 359197"/>
              <a:gd name="connsiteY6" fmla="*/ 224120 h 655263"/>
              <a:gd name="connsiteX7" fmla="*/ 223872 w 359197"/>
              <a:gd name="connsiteY7" fmla="*/ 305083 h 655263"/>
              <a:gd name="connsiteX8" fmla="*/ 115922 w 359197"/>
              <a:gd name="connsiteY8" fmla="*/ 462245 h 655263"/>
              <a:gd name="connsiteX9" fmla="*/ 1622 w 359197"/>
              <a:gd name="connsiteY9" fmla="*/ 651158 h 655263"/>
              <a:gd name="connsiteX10" fmla="*/ 57184 w 359197"/>
              <a:gd name="connsiteY10" fmla="*/ 576545 h 655263"/>
              <a:gd name="connsiteX11" fmla="*/ 174659 w 359197"/>
              <a:gd name="connsiteY11" fmla="*/ 395570 h 655263"/>
              <a:gd name="connsiteX12" fmla="*/ 339759 w 359197"/>
              <a:gd name="connsiteY12" fmla="*/ 171733 h 655263"/>
              <a:gd name="connsiteX13" fmla="*/ 342934 w 359197"/>
              <a:gd name="connsiteY13" fmla="*/ 283 h 65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9197" h="655263">
                <a:moveTo>
                  <a:pt x="342934" y="283"/>
                </a:moveTo>
                <a:cubicBezTo>
                  <a:pt x="346109" y="-6596"/>
                  <a:pt x="356957" y="113789"/>
                  <a:pt x="358809" y="130458"/>
                </a:cubicBezTo>
                <a:cubicBezTo>
                  <a:pt x="360661" y="147127"/>
                  <a:pt x="355370" y="95003"/>
                  <a:pt x="354047" y="100295"/>
                </a:cubicBezTo>
                <a:cubicBezTo>
                  <a:pt x="352724" y="105587"/>
                  <a:pt x="359603" y="144746"/>
                  <a:pt x="350872" y="162208"/>
                </a:cubicBezTo>
                <a:cubicBezTo>
                  <a:pt x="342141" y="179670"/>
                  <a:pt x="329176" y="168293"/>
                  <a:pt x="301659" y="205070"/>
                </a:cubicBezTo>
                <a:cubicBezTo>
                  <a:pt x="274142" y="241847"/>
                  <a:pt x="190534" y="379695"/>
                  <a:pt x="185772" y="382870"/>
                </a:cubicBezTo>
                <a:cubicBezTo>
                  <a:pt x="181010" y="386045"/>
                  <a:pt x="266734" y="237084"/>
                  <a:pt x="273084" y="224120"/>
                </a:cubicBezTo>
                <a:cubicBezTo>
                  <a:pt x="279434" y="211156"/>
                  <a:pt x="250066" y="265396"/>
                  <a:pt x="223872" y="305083"/>
                </a:cubicBezTo>
                <a:cubicBezTo>
                  <a:pt x="197678" y="344771"/>
                  <a:pt x="152964" y="404566"/>
                  <a:pt x="115922" y="462245"/>
                </a:cubicBezTo>
                <a:cubicBezTo>
                  <a:pt x="78880" y="519924"/>
                  <a:pt x="11412" y="632108"/>
                  <a:pt x="1622" y="651158"/>
                </a:cubicBezTo>
                <a:cubicBezTo>
                  <a:pt x="-8168" y="670208"/>
                  <a:pt x="28345" y="619143"/>
                  <a:pt x="57184" y="576545"/>
                </a:cubicBezTo>
                <a:cubicBezTo>
                  <a:pt x="86023" y="533947"/>
                  <a:pt x="127563" y="463039"/>
                  <a:pt x="174659" y="395570"/>
                </a:cubicBezTo>
                <a:cubicBezTo>
                  <a:pt x="221755" y="328101"/>
                  <a:pt x="311184" y="230470"/>
                  <a:pt x="339759" y="171733"/>
                </a:cubicBezTo>
                <a:cubicBezTo>
                  <a:pt x="368334" y="112996"/>
                  <a:pt x="339759" y="7162"/>
                  <a:pt x="342934" y="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A897B013-DF98-4599-BBB8-0B59DE6F3A36}"/>
              </a:ext>
            </a:extLst>
          </p:cNvPr>
          <p:cNvSpPr/>
          <p:nvPr/>
        </p:nvSpPr>
        <p:spPr>
          <a:xfrm>
            <a:off x="9656998" y="6743662"/>
            <a:ext cx="379706" cy="698717"/>
          </a:xfrm>
          <a:custGeom>
            <a:avLst/>
            <a:gdLst>
              <a:gd name="connsiteX0" fmla="*/ 352190 w 379706"/>
              <a:gd name="connsiteY0" fmla="*/ 38 h 698717"/>
              <a:gd name="connsiteX1" fmla="*/ 379177 w 379706"/>
              <a:gd name="connsiteY1" fmla="*/ 142913 h 698717"/>
              <a:gd name="connsiteX2" fmla="*/ 323615 w 379706"/>
              <a:gd name="connsiteY2" fmla="*/ 214351 h 698717"/>
              <a:gd name="connsiteX3" fmla="*/ 190265 w 379706"/>
              <a:gd name="connsiteY3" fmla="*/ 419138 h 698717"/>
              <a:gd name="connsiteX4" fmla="*/ 307740 w 379706"/>
              <a:gd name="connsiteY4" fmla="*/ 257213 h 698717"/>
              <a:gd name="connsiteX5" fmla="*/ 152165 w 379706"/>
              <a:gd name="connsiteY5" fmla="*/ 493751 h 698717"/>
              <a:gd name="connsiteX6" fmla="*/ 2940 w 379706"/>
              <a:gd name="connsiteY6" fmla="*/ 693776 h 698717"/>
              <a:gd name="connsiteX7" fmla="*/ 63265 w 379706"/>
              <a:gd name="connsiteY7" fmla="*/ 620751 h 698717"/>
              <a:gd name="connsiteX8" fmla="*/ 187090 w 379706"/>
              <a:gd name="connsiteY8" fmla="*/ 435013 h 698717"/>
              <a:gd name="connsiteX9" fmla="*/ 98190 w 379706"/>
              <a:gd name="connsiteY9" fmla="*/ 544551 h 698717"/>
              <a:gd name="connsiteX10" fmla="*/ 185502 w 379706"/>
              <a:gd name="connsiteY10" fmla="*/ 428663 h 698717"/>
              <a:gd name="connsiteX11" fmla="*/ 361715 w 379706"/>
              <a:gd name="connsiteY11" fmla="*/ 157201 h 698717"/>
              <a:gd name="connsiteX12" fmla="*/ 352190 w 379706"/>
              <a:gd name="connsiteY12" fmla="*/ 38 h 698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9706" h="698717">
                <a:moveTo>
                  <a:pt x="352190" y="38"/>
                </a:moveTo>
                <a:cubicBezTo>
                  <a:pt x="355100" y="-2343"/>
                  <a:pt x="383939" y="107194"/>
                  <a:pt x="379177" y="142913"/>
                </a:cubicBezTo>
                <a:cubicBezTo>
                  <a:pt x="374415" y="178632"/>
                  <a:pt x="355100" y="168314"/>
                  <a:pt x="323615" y="214351"/>
                </a:cubicBezTo>
                <a:cubicBezTo>
                  <a:pt x="292130" y="260388"/>
                  <a:pt x="192911" y="411994"/>
                  <a:pt x="190265" y="419138"/>
                </a:cubicBezTo>
                <a:cubicBezTo>
                  <a:pt x="187619" y="426282"/>
                  <a:pt x="314090" y="244778"/>
                  <a:pt x="307740" y="257213"/>
                </a:cubicBezTo>
                <a:cubicBezTo>
                  <a:pt x="301390" y="269649"/>
                  <a:pt x="202965" y="420991"/>
                  <a:pt x="152165" y="493751"/>
                </a:cubicBezTo>
                <a:cubicBezTo>
                  <a:pt x="101365" y="566511"/>
                  <a:pt x="17757" y="672609"/>
                  <a:pt x="2940" y="693776"/>
                </a:cubicBezTo>
                <a:cubicBezTo>
                  <a:pt x="-11877" y="714943"/>
                  <a:pt x="32573" y="663878"/>
                  <a:pt x="63265" y="620751"/>
                </a:cubicBezTo>
                <a:cubicBezTo>
                  <a:pt x="93957" y="577624"/>
                  <a:pt x="181269" y="447713"/>
                  <a:pt x="187090" y="435013"/>
                </a:cubicBezTo>
                <a:cubicBezTo>
                  <a:pt x="192911" y="422313"/>
                  <a:pt x="98455" y="545609"/>
                  <a:pt x="98190" y="544551"/>
                </a:cubicBezTo>
                <a:cubicBezTo>
                  <a:pt x="97925" y="543493"/>
                  <a:pt x="141581" y="493221"/>
                  <a:pt x="185502" y="428663"/>
                </a:cubicBezTo>
                <a:cubicBezTo>
                  <a:pt x="229423" y="364105"/>
                  <a:pt x="333669" y="222024"/>
                  <a:pt x="361715" y="157201"/>
                </a:cubicBezTo>
                <a:cubicBezTo>
                  <a:pt x="389761" y="92378"/>
                  <a:pt x="349280" y="2419"/>
                  <a:pt x="352190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6F4B2ABB-556C-4B05-946C-6BDB7DD1DC4D}"/>
              </a:ext>
            </a:extLst>
          </p:cNvPr>
          <p:cNvSpPr/>
          <p:nvPr/>
        </p:nvSpPr>
        <p:spPr>
          <a:xfrm>
            <a:off x="9529390" y="7190017"/>
            <a:ext cx="318609" cy="525378"/>
          </a:xfrm>
          <a:custGeom>
            <a:avLst/>
            <a:gdLst>
              <a:gd name="connsiteX0" fmla="*/ 313110 w 318609"/>
              <a:gd name="connsiteY0" fmla="*/ 12471 h 525378"/>
              <a:gd name="connsiteX1" fmla="*/ 124198 w 318609"/>
              <a:gd name="connsiteY1" fmla="*/ 306158 h 525378"/>
              <a:gd name="connsiteX2" fmla="*/ 201985 w 318609"/>
              <a:gd name="connsiteY2" fmla="*/ 188683 h 525378"/>
              <a:gd name="connsiteX3" fmla="*/ 151185 w 318609"/>
              <a:gd name="connsiteY3" fmla="*/ 283933 h 525378"/>
              <a:gd name="connsiteX4" fmla="*/ 373 w 318609"/>
              <a:gd name="connsiteY4" fmla="*/ 525233 h 525378"/>
              <a:gd name="connsiteX5" fmla="*/ 113085 w 318609"/>
              <a:gd name="connsiteY5" fmla="*/ 315683 h 525378"/>
              <a:gd name="connsiteX6" fmla="*/ 257548 w 318609"/>
              <a:gd name="connsiteY6" fmla="*/ 80733 h 525378"/>
              <a:gd name="connsiteX7" fmla="*/ 313110 w 318609"/>
              <a:gd name="connsiteY7" fmla="*/ 12471 h 525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8609" h="525378">
                <a:moveTo>
                  <a:pt x="313110" y="12471"/>
                </a:moveTo>
                <a:cubicBezTo>
                  <a:pt x="290885" y="50042"/>
                  <a:pt x="142719" y="276789"/>
                  <a:pt x="124198" y="306158"/>
                </a:cubicBezTo>
                <a:cubicBezTo>
                  <a:pt x="105677" y="335527"/>
                  <a:pt x="197487" y="192387"/>
                  <a:pt x="201985" y="188683"/>
                </a:cubicBezTo>
                <a:cubicBezTo>
                  <a:pt x="206483" y="184979"/>
                  <a:pt x="184787" y="227841"/>
                  <a:pt x="151185" y="283933"/>
                </a:cubicBezTo>
                <a:cubicBezTo>
                  <a:pt x="117583" y="340025"/>
                  <a:pt x="6723" y="519941"/>
                  <a:pt x="373" y="525233"/>
                </a:cubicBezTo>
                <a:cubicBezTo>
                  <a:pt x="-5977" y="530525"/>
                  <a:pt x="70222" y="389766"/>
                  <a:pt x="113085" y="315683"/>
                </a:cubicBezTo>
                <a:cubicBezTo>
                  <a:pt x="155947" y="241600"/>
                  <a:pt x="230296" y="132062"/>
                  <a:pt x="257548" y="80733"/>
                </a:cubicBezTo>
                <a:cubicBezTo>
                  <a:pt x="284800" y="29404"/>
                  <a:pt x="335335" y="-25100"/>
                  <a:pt x="313110" y="12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B31CCA0F-6C17-45F2-906C-89F76858230A}"/>
              </a:ext>
            </a:extLst>
          </p:cNvPr>
          <p:cNvSpPr/>
          <p:nvPr/>
        </p:nvSpPr>
        <p:spPr>
          <a:xfrm>
            <a:off x="9421456" y="7396673"/>
            <a:ext cx="250589" cy="396411"/>
          </a:xfrm>
          <a:custGeom>
            <a:avLst/>
            <a:gdLst>
              <a:gd name="connsiteX0" fmla="*/ 241657 w 250589"/>
              <a:gd name="connsiteY0" fmla="*/ 9015 h 396411"/>
              <a:gd name="connsiteX1" fmla="*/ 5119 w 250589"/>
              <a:gd name="connsiteY1" fmla="*/ 383665 h 396411"/>
              <a:gd name="connsiteX2" fmla="*/ 79732 w 250589"/>
              <a:gd name="connsiteY2" fmla="*/ 305877 h 396411"/>
              <a:gd name="connsiteX3" fmla="*/ 87669 w 250589"/>
              <a:gd name="connsiteY3" fmla="*/ 275715 h 396411"/>
              <a:gd name="connsiteX4" fmla="*/ 55919 w 250589"/>
              <a:gd name="connsiteY4" fmla="*/ 305877 h 396411"/>
              <a:gd name="connsiteX5" fmla="*/ 189269 w 250589"/>
              <a:gd name="connsiteY5" fmla="*/ 131252 h 396411"/>
              <a:gd name="connsiteX6" fmla="*/ 241657 w 250589"/>
              <a:gd name="connsiteY6" fmla="*/ 9015 h 396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589" h="396411">
                <a:moveTo>
                  <a:pt x="241657" y="9015"/>
                </a:moveTo>
                <a:cubicBezTo>
                  <a:pt x="210965" y="51084"/>
                  <a:pt x="32106" y="334188"/>
                  <a:pt x="5119" y="383665"/>
                </a:cubicBezTo>
                <a:cubicBezTo>
                  <a:pt x="-21868" y="433142"/>
                  <a:pt x="65974" y="323869"/>
                  <a:pt x="79732" y="305877"/>
                </a:cubicBezTo>
                <a:cubicBezTo>
                  <a:pt x="93490" y="287885"/>
                  <a:pt x="91638" y="275715"/>
                  <a:pt x="87669" y="275715"/>
                </a:cubicBezTo>
                <a:cubicBezTo>
                  <a:pt x="83700" y="275715"/>
                  <a:pt x="38986" y="329954"/>
                  <a:pt x="55919" y="305877"/>
                </a:cubicBezTo>
                <a:cubicBezTo>
                  <a:pt x="72852" y="281800"/>
                  <a:pt x="162281" y="179406"/>
                  <a:pt x="189269" y="131252"/>
                </a:cubicBezTo>
                <a:cubicBezTo>
                  <a:pt x="216256" y="83098"/>
                  <a:pt x="272349" y="-33054"/>
                  <a:pt x="241657" y="90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79A98E13-89EC-4B46-8AB2-0A732B93F23F}"/>
              </a:ext>
            </a:extLst>
          </p:cNvPr>
          <p:cNvSpPr/>
          <p:nvPr/>
        </p:nvSpPr>
        <p:spPr>
          <a:xfrm>
            <a:off x="9347356" y="7376025"/>
            <a:ext cx="316254" cy="473558"/>
          </a:xfrm>
          <a:custGeom>
            <a:avLst/>
            <a:gdLst>
              <a:gd name="connsiteX0" fmla="*/ 312582 w 316254"/>
              <a:gd name="connsiteY0" fmla="*/ 4263 h 473558"/>
              <a:gd name="connsiteX1" fmla="*/ 3019 w 316254"/>
              <a:gd name="connsiteY1" fmla="*/ 467813 h 473558"/>
              <a:gd name="connsiteX2" fmla="*/ 163357 w 316254"/>
              <a:gd name="connsiteY2" fmla="*/ 248738 h 473558"/>
              <a:gd name="connsiteX3" fmla="*/ 312582 w 316254"/>
              <a:gd name="connsiteY3" fmla="*/ 4263 h 473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254" h="473558">
                <a:moveTo>
                  <a:pt x="312582" y="4263"/>
                </a:moveTo>
                <a:cubicBezTo>
                  <a:pt x="285859" y="40776"/>
                  <a:pt x="27890" y="427067"/>
                  <a:pt x="3019" y="467813"/>
                </a:cubicBezTo>
                <a:cubicBezTo>
                  <a:pt x="-21852" y="508559"/>
                  <a:pt x="113615" y="321763"/>
                  <a:pt x="163357" y="248738"/>
                </a:cubicBezTo>
                <a:cubicBezTo>
                  <a:pt x="213099" y="175713"/>
                  <a:pt x="339305" y="-32250"/>
                  <a:pt x="312582" y="4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26E09364-DCA5-4D94-97AB-F81965C92049}"/>
              </a:ext>
            </a:extLst>
          </p:cNvPr>
          <p:cNvSpPr/>
          <p:nvPr/>
        </p:nvSpPr>
        <p:spPr>
          <a:xfrm>
            <a:off x="9167764" y="7692121"/>
            <a:ext cx="370649" cy="526367"/>
          </a:xfrm>
          <a:custGeom>
            <a:avLst/>
            <a:gdLst>
              <a:gd name="connsiteX0" fmla="*/ 369936 w 370649"/>
              <a:gd name="connsiteY0" fmla="*/ 2492 h 526367"/>
              <a:gd name="connsiteX1" fmla="*/ 209599 w 370649"/>
              <a:gd name="connsiteY1" fmla="*/ 267604 h 526367"/>
              <a:gd name="connsiteX2" fmla="*/ 49 w 370649"/>
              <a:gd name="connsiteY2" fmla="*/ 526367 h 526367"/>
              <a:gd name="connsiteX3" fmla="*/ 190549 w 370649"/>
              <a:gd name="connsiteY3" fmla="*/ 267604 h 526367"/>
              <a:gd name="connsiteX4" fmla="*/ 265161 w 370649"/>
              <a:gd name="connsiteY4" fmla="*/ 142192 h 526367"/>
              <a:gd name="connsiteX5" fmla="*/ 369936 w 370649"/>
              <a:gd name="connsiteY5" fmla="*/ 2492 h 526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649" h="526367">
                <a:moveTo>
                  <a:pt x="369936" y="2492"/>
                </a:moveTo>
                <a:cubicBezTo>
                  <a:pt x="360676" y="23394"/>
                  <a:pt x="271247" y="180292"/>
                  <a:pt x="209599" y="267604"/>
                </a:cubicBezTo>
                <a:cubicBezTo>
                  <a:pt x="147951" y="354916"/>
                  <a:pt x="3224" y="526367"/>
                  <a:pt x="49" y="526367"/>
                </a:cubicBezTo>
                <a:cubicBezTo>
                  <a:pt x="-3126" y="526367"/>
                  <a:pt x="146364" y="331633"/>
                  <a:pt x="190549" y="267604"/>
                </a:cubicBezTo>
                <a:cubicBezTo>
                  <a:pt x="234734" y="203575"/>
                  <a:pt x="234469" y="186642"/>
                  <a:pt x="265161" y="142192"/>
                </a:cubicBezTo>
                <a:cubicBezTo>
                  <a:pt x="295853" y="97742"/>
                  <a:pt x="379196" y="-18410"/>
                  <a:pt x="369936" y="2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C0793156-DBEE-4EB1-991E-52CCA5C285B3}"/>
              </a:ext>
            </a:extLst>
          </p:cNvPr>
          <p:cNvSpPr/>
          <p:nvPr/>
        </p:nvSpPr>
        <p:spPr>
          <a:xfrm>
            <a:off x="9112444" y="7819321"/>
            <a:ext cx="304149" cy="407757"/>
          </a:xfrm>
          <a:custGeom>
            <a:avLst/>
            <a:gdLst>
              <a:gd name="connsiteX0" fmla="*/ 293494 w 304149"/>
              <a:gd name="connsiteY0" fmla="*/ 10229 h 407757"/>
              <a:gd name="connsiteX1" fmla="*/ 2981 w 304149"/>
              <a:gd name="connsiteY1" fmla="*/ 402342 h 407757"/>
              <a:gd name="connsiteX2" fmla="*/ 141094 w 304149"/>
              <a:gd name="connsiteY2" fmla="*/ 240417 h 407757"/>
              <a:gd name="connsiteX3" fmla="*/ 115694 w 304149"/>
              <a:gd name="connsiteY3" fmla="*/ 264229 h 407757"/>
              <a:gd name="connsiteX4" fmla="*/ 228406 w 304149"/>
              <a:gd name="connsiteY4" fmla="*/ 126117 h 407757"/>
              <a:gd name="connsiteX5" fmla="*/ 293494 w 304149"/>
              <a:gd name="connsiteY5" fmla="*/ 10229 h 407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149" h="407757">
                <a:moveTo>
                  <a:pt x="293494" y="10229"/>
                </a:moveTo>
                <a:cubicBezTo>
                  <a:pt x="255923" y="56267"/>
                  <a:pt x="28381" y="363977"/>
                  <a:pt x="2981" y="402342"/>
                </a:cubicBezTo>
                <a:cubicBezTo>
                  <a:pt x="-22419" y="440707"/>
                  <a:pt x="122308" y="263436"/>
                  <a:pt x="141094" y="240417"/>
                </a:cubicBezTo>
                <a:cubicBezTo>
                  <a:pt x="159879" y="217398"/>
                  <a:pt x="101142" y="283279"/>
                  <a:pt x="115694" y="264229"/>
                </a:cubicBezTo>
                <a:cubicBezTo>
                  <a:pt x="130246" y="245179"/>
                  <a:pt x="197185" y="166069"/>
                  <a:pt x="228406" y="126117"/>
                </a:cubicBezTo>
                <a:cubicBezTo>
                  <a:pt x="259627" y="86165"/>
                  <a:pt x="331065" y="-35809"/>
                  <a:pt x="293494" y="10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9F46388C-DE64-409E-8DB3-968A000C85B6}"/>
              </a:ext>
            </a:extLst>
          </p:cNvPr>
          <p:cNvSpPr/>
          <p:nvPr/>
        </p:nvSpPr>
        <p:spPr>
          <a:xfrm>
            <a:off x="9051436" y="7827657"/>
            <a:ext cx="315230" cy="435188"/>
          </a:xfrm>
          <a:custGeom>
            <a:avLst/>
            <a:gdLst>
              <a:gd name="connsiteX0" fmla="*/ 313227 w 315230"/>
              <a:gd name="connsiteY0" fmla="*/ 1893 h 435188"/>
              <a:gd name="connsiteX1" fmla="*/ 5252 w 315230"/>
              <a:gd name="connsiteY1" fmla="*/ 425756 h 435188"/>
              <a:gd name="connsiteX2" fmla="*/ 132252 w 315230"/>
              <a:gd name="connsiteY2" fmla="*/ 274943 h 435188"/>
              <a:gd name="connsiteX3" fmla="*/ 313227 w 315230"/>
              <a:gd name="connsiteY3" fmla="*/ 1893 h 435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230" h="435188">
                <a:moveTo>
                  <a:pt x="313227" y="1893"/>
                </a:moveTo>
                <a:cubicBezTo>
                  <a:pt x="292060" y="27028"/>
                  <a:pt x="35414" y="380248"/>
                  <a:pt x="5252" y="425756"/>
                </a:cubicBezTo>
                <a:cubicBezTo>
                  <a:pt x="-24910" y="471264"/>
                  <a:pt x="82510" y="340824"/>
                  <a:pt x="132252" y="274943"/>
                </a:cubicBezTo>
                <a:cubicBezTo>
                  <a:pt x="181994" y="209062"/>
                  <a:pt x="334394" y="-23242"/>
                  <a:pt x="313227" y="18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6DCF4DB9-91AB-4BC1-AF1A-AA78684EDC39}"/>
              </a:ext>
            </a:extLst>
          </p:cNvPr>
          <p:cNvSpPr/>
          <p:nvPr/>
        </p:nvSpPr>
        <p:spPr>
          <a:xfrm>
            <a:off x="8625943" y="8263264"/>
            <a:ext cx="514063" cy="487902"/>
          </a:xfrm>
          <a:custGeom>
            <a:avLst/>
            <a:gdLst>
              <a:gd name="connsiteX0" fmla="*/ 510120 w 514063"/>
              <a:gd name="connsiteY0" fmla="*/ 2849 h 487902"/>
              <a:gd name="connsiteX1" fmla="*/ 248182 w 514063"/>
              <a:gd name="connsiteY1" fmla="*/ 244149 h 487902"/>
              <a:gd name="connsiteX2" fmla="*/ 418045 w 514063"/>
              <a:gd name="connsiteY2" fmla="*/ 118736 h 487902"/>
              <a:gd name="connsiteX3" fmla="*/ 202145 w 514063"/>
              <a:gd name="connsiteY3" fmla="*/ 318761 h 487902"/>
              <a:gd name="connsiteX4" fmla="*/ 532 w 514063"/>
              <a:gd name="connsiteY4" fmla="*/ 487036 h 487902"/>
              <a:gd name="connsiteX5" fmla="*/ 264057 w 514063"/>
              <a:gd name="connsiteY5" fmla="*/ 245736 h 487902"/>
              <a:gd name="connsiteX6" fmla="*/ 394232 w 514063"/>
              <a:gd name="connsiteY6" fmla="*/ 120324 h 487902"/>
              <a:gd name="connsiteX7" fmla="*/ 510120 w 514063"/>
              <a:gd name="connsiteY7" fmla="*/ 2849 h 487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063" h="487902">
                <a:moveTo>
                  <a:pt x="510120" y="2849"/>
                </a:moveTo>
                <a:cubicBezTo>
                  <a:pt x="485778" y="23486"/>
                  <a:pt x="263528" y="224835"/>
                  <a:pt x="248182" y="244149"/>
                </a:cubicBezTo>
                <a:cubicBezTo>
                  <a:pt x="232836" y="263463"/>
                  <a:pt x="425718" y="106301"/>
                  <a:pt x="418045" y="118736"/>
                </a:cubicBezTo>
                <a:cubicBezTo>
                  <a:pt x="410372" y="131171"/>
                  <a:pt x="271730" y="257378"/>
                  <a:pt x="202145" y="318761"/>
                </a:cubicBezTo>
                <a:cubicBezTo>
                  <a:pt x="132559" y="380144"/>
                  <a:pt x="-9787" y="499207"/>
                  <a:pt x="532" y="487036"/>
                </a:cubicBezTo>
                <a:cubicBezTo>
                  <a:pt x="10851" y="474865"/>
                  <a:pt x="198440" y="306855"/>
                  <a:pt x="264057" y="245736"/>
                </a:cubicBezTo>
                <a:cubicBezTo>
                  <a:pt x="329674" y="184617"/>
                  <a:pt x="348459" y="161599"/>
                  <a:pt x="394232" y="120324"/>
                </a:cubicBezTo>
                <a:cubicBezTo>
                  <a:pt x="440005" y="79049"/>
                  <a:pt x="534462" y="-17788"/>
                  <a:pt x="510120" y="28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9200D219-9D38-4CDF-AED3-5F61555AF830}"/>
              </a:ext>
            </a:extLst>
          </p:cNvPr>
          <p:cNvSpPr/>
          <p:nvPr/>
        </p:nvSpPr>
        <p:spPr>
          <a:xfrm>
            <a:off x="8545671" y="8256301"/>
            <a:ext cx="501311" cy="445669"/>
          </a:xfrm>
          <a:custGeom>
            <a:avLst/>
            <a:gdLst>
              <a:gd name="connsiteX0" fmla="*/ 498317 w 501311"/>
              <a:gd name="connsiteY0" fmla="*/ 1874 h 445669"/>
              <a:gd name="connsiteX1" fmla="*/ 137954 w 501311"/>
              <a:gd name="connsiteY1" fmla="*/ 308262 h 445669"/>
              <a:gd name="connsiteX2" fmla="*/ 341154 w 501311"/>
              <a:gd name="connsiteY2" fmla="*/ 149512 h 445669"/>
              <a:gd name="connsiteX3" fmla="*/ 115729 w 501311"/>
              <a:gd name="connsiteY3" fmla="*/ 359062 h 445669"/>
              <a:gd name="connsiteX4" fmla="*/ 6192 w 501311"/>
              <a:gd name="connsiteY4" fmla="*/ 438437 h 445669"/>
              <a:gd name="connsiteX5" fmla="*/ 293529 w 501311"/>
              <a:gd name="connsiteY5" fmla="*/ 190787 h 445669"/>
              <a:gd name="connsiteX6" fmla="*/ 498317 w 501311"/>
              <a:gd name="connsiteY6" fmla="*/ 1874 h 445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311" h="445669">
                <a:moveTo>
                  <a:pt x="498317" y="1874"/>
                </a:moveTo>
                <a:cubicBezTo>
                  <a:pt x="472388" y="21453"/>
                  <a:pt x="164148" y="283656"/>
                  <a:pt x="137954" y="308262"/>
                </a:cubicBezTo>
                <a:cubicBezTo>
                  <a:pt x="111760" y="332868"/>
                  <a:pt x="344858" y="141045"/>
                  <a:pt x="341154" y="149512"/>
                </a:cubicBezTo>
                <a:cubicBezTo>
                  <a:pt x="337450" y="157979"/>
                  <a:pt x="171556" y="310908"/>
                  <a:pt x="115729" y="359062"/>
                </a:cubicBezTo>
                <a:cubicBezTo>
                  <a:pt x="59902" y="407216"/>
                  <a:pt x="-23441" y="466483"/>
                  <a:pt x="6192" y="438437"/>
                </a:cubicBezTo>
                <a:cubicBezTo>
                  <a:pt x="35825" y="410391"/>
                  <a:pt x="211508" y="260637"/>
                  <a:pt x="293529" y="190787"/>
                </a:cubicBezTo>
                <a:cubicBezTo>
                  <a:pt x="375550" y="120937"/>
                  <a:pt x="524246" y="-17705"/>
                  <a:pt x="498317" y="1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BFF29203-C205-48F4-870A-C6C620CB7761}"/>
              </a:ext>
            </a:extLst>
          </p:cNvPr>
          <p:cNvSpPr/>
          <p:nvPr/>
        </p:nvSpPr>
        <p:spPr>
          <a:xfrm>
            <a:off x="8588327" y="8208538"/>
            <a:ext cx="552126" cy="513199"/>
          </a:xfrm>
          <a:custGeom>
            <a:avLst/>
            <a:gdLst>
              <a:gd name="connsiteX0" fmla="*/ 550911 w 552126"/>
              <a:gd name="connsiteY0" fmla="*/ 425 h 513199"/>
              <a:gd name="connsiteX1" fmla="*/ 277861 w 552126"/>
              <a:gd name="connsiteY1" fmla="*/ 240137 h 513199"/>
              <a:gd name="connsiteX2" fmla="*/ 339773 w 552126"/>
              <a:gd name="connsiteY2" fmla="*/ 211562 h 513199"/>
              <a:gd name="connsiteX3" fmla="*/ 233411 w 552126"/>
              <a:gd name="connsiteY3" fmla="*/ 297287 h 513199"/>
              <a:gd name="connsiteX4" fmla="*/ 48 w 552126"/>
              <a:gd name="connsiteY4" fmla="*/ 513187 h 513199"/>
              <a:gd name="connsiteX5" fmla="*/ 254048 w 552126"/>
              <a:gd name="connsiteY5" fmla="*/ 306812 h 513199"/>
              <a:gd name="connsiteX6" fmla="*/ 373111 w 552126"/>
              <a:gd name="connsiteY6" fmla="*/ 184575 h 513199"/>
              <a:gd name="connsiteX7" fmla="*/ 550911 w 552126"/>
              <a:gd name="connsiteY7" fmla="*/ 425 h 513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2126" h="513199">
                <a:moveTo>
                  <a:pt x="550911" y="425"/>
                </a:moveTo>
                <a:cubicBezTo>
                  <a:pt x="535036" y="9685"/>
                  <a:pt x="313051" y="204948"/>
                  <a:pt x="277861" y="240137"/>
                </a:cubicBezTo>
                <a:cubicBezTo>
                  <a:pt x="242671" y="275326"/>
                  <a:pt x="347181" y="202037"/>
                  <a:pt x="339773" y="211562"/>
                </a:cubicBezTo>
                <a:cubicBezTo>
                  <a:pt x="332365" y="221087"/>
                  <a:pt x="290032" y="247016"/>
                  <a:pt x="233411" y="297287"/>
                </a:cubicBezTo>
                <a:cubicBezTo>
                  <a:pt x="176790" y="347558"/>
                  <a:pt x="-3391" y="511600"/>
                  <a:pt x="48" y="513187"/>
                </a:cubicBezTo>
                <a:cubicBezTo>
                  <a:pt x="3487" y="514774"/>
                  <a:pt x="191871" y="361581"/>
                  <a:pt x="254048" y="306812"/>
                </a:cubicBezTo>
                <a:cubicBezTo>
                  <a:pt x="316225" y="252043"/>
                  <a:pt x="323369" y="233523"/>
                  <a:pt x="373111" y="184575"/>
                </a:cubicBezTo>
                <a:cubicBezTo>
                  <a:pt x="422853" y="135627"/>
                  <a:pt x="566786" y="-8835"/>
                  <a:pt x="550911" y="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6E86C72F-2468-4A96-B317-46E0301A415A}"/>
              </a:ext>
            </a:extLst>
          </p:cNvPr>
          <p:cNvSpPr/>
          <p:nvPr/>
        </p:nvSpPr>
        <p:spPr>
          <a:xfrm>
            <a:off x="8274676" y="8700624"/>
            <a:ext cx="282281" cy="354012"/>
          </a:xfrm>
          <a:custGeom>
            <a:avLst/>
            <a:gdLst>
              <a:gd name="connsiteX0" fmla="*/ 281949 w 282281"/>
              <a:gd name="connsiteY0" fmla="*/ 464 h 354012"/>
              <a:gd name="connsiteX1" fmla="*/ 59699 w 282281"/>
              <a:gd name="connsiteY1" fmla="*/ 243351 h 354012"/>
              <a:gd name="connsiteX2" fmla="*/ 216862 w 282281"/>
              <a:gd name="connsiteY2" fmla="*/ 98889 h 354012"/>
              <a:gd name="connsiteX3" fmla="*/ 48587 w 282281"/>
              <a:gd name="connsiteY3" fmla="*/ 287801 h 354012"/>
              <a:gd name="connsiteX4" fmla="*/ 2549 w 282281"/>
              <a:gd name="connsiteY4" fmla="*/ 346539 h 354012"/>
              <a:gd name="connsiteX5" fmla="*/ 16837 w 282281"/>
              <a:gd name="connsiteY5" fmla="*/ 335426 h 354012"/>
              <a:gd name="connsiteX6" fmla="*/ 107324 w 282281"/>
              <a:gd name="connsiteY6" fmla="*/ 186201 h 354012"/>
              <a:gd name="connsiteX7" fmla="*/ 281949 w 282281"/>
              <a:gd name="connsiteY7" fmla="*/ 464 h 354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2281" h="354012">
                <a:moveTo>
                  <a:pt x="281949" y="464"/>
                </a:moveTo>
                <a:cubicBezTo>
                  <a:pt x="274012" y="9989"/>
                  <a:pt x="70547" y="226947"/>
                  <a:pt x="59699" y="243351"/>
                </a:cubicBezTo>
                <a:cubicBezTo>
                  <a:pt x="48851" y="259755"/>
                  <a:pt x="218714" y="91481"/>
                  <a:pt x="216862" y="98889"/>
                </a:cubicBezTo>
                <a:cubicBezTo>
                  <a:pt x="215010" y="106297"/>
                  <a:pt x="84306" y="246526"/>
                  <a:pt x="48587" y="287801"/>
                </a:cubicBezTo>
                <a:cubicBezTo>
                  <a:pt x="12868" y="329076"/>
                  <a:pt x="7841" y="338602"/>
                  <a:pt x="2549" y="346539"/>
                </a:cubicBezTo>
                <a:cubicBezTo>
                  <a:pt x="-2743" y="354476"/>
                  <a:pt x="-625" y="362149"/>
                  <a:pt x="16837" y="335426"/>
                </a:cubicBezTo>
                <a:cubicBezTo>
                  <a:pt x="34299" y="308703"/>
                  <a:pt x="61286" y="242028"/>
                  <a:pt x="107324" y="186201"/>
                </a:cubicBezTo>
                <a:cubicBezTo>
                  <a:pt x="153361" y="130374"/>
                  <a:pt x="289886" y="-9061"/>
                  <a:pt x="281949" y="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5546BC20-CD68-401F-A716-9CE67E5DF341}"/>
              </a:ext>
            </a:extLst>
          </p:cNvPr>
          <p:cNvSpPr/>
          <p:nvPr/>
        </p:nvSpPr>
        <p:spPr>
          <a:xfrm>
            <a:off x="8342694" y="8684636"/>
            <a:ext cx="289172" cy="317276"/>
          </a:xfrm>
          <a:custGeom>
            <a:avLst/>
            <a:gdLst>
              <a:gd name="connsiteX0" fmla="*/ 282194 w 289172"/>
              <a:gd name="connsiteY0" fmla="*/ 10102 h 317276"/>
              <a:gd name="connsiteX1" fmla="*/ 1206 w 289172"/>
              <a:gd name="connsiteY1" fmla="*/ 316489 h 317276"/>
              <a:gd name="connsiteX2" fmla="*/ 185356 w 289172"/>
              <a:gd name="connsiteY2" fmla="*/ 95827 h 317276"/>
              <a:gd name="connsiteX3" fmla="*/ 282194 w 289172"/>
              <a:gd name="connsiteY3" fmla="*/ 10102 h 31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172" h="317276">
                <a:moveTo>
                  <a:pt x="282194" y="10102"/>
                </a:moveTo>
                <a:cubicBezTo>
                  <a:pt x="251502" y="46879"/>
                  <a:pt x="17346" y="302202"/>
                  <a:pt x="1206" y="316489"/>
                </a:cubicBezTo>
                <a:cubicBezTo>
                  <a:pt x="-14934" y="330777"/>
                  <a:pt x="135350" y="146627"/>
                  <a:pt x="185356" y="95827"/>
                </a:cubicBezTo>
                <a:cubicBezTo>
                  <a:pt x="235362" y="45027"/>
                  <a:pt x="312886" y="-26675"/>
                  <a:pt x="282194" y="10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2B526AA7-2C21-416F-ACCC-B5DAFD8A251F}"/>
              </a:ext>
            </a:extLst>
          </p:cNvPr>
          <p:cNvSpPr/>
          <p:nvPr/>
        </p:nvSpPr>
        <p:spPr>
          <a:xfrm>
            <a:off x="8287060" y="8739478"/>
            <a:ext cx="357188" cy="839390"/>
          </a:xfrm>
          <a:custGeom>
            <a:avLst/>
            <a:gdLst>
              <a:gd name="connsiteX0" fmla="*/ 352115 w 357188"/>
              <a:gd name="connsiteY0" fmla="*/ 20347 h 839390"/>
              <a:gd name="connsiteX1" fmla="*/ 187015 w 357188"/>
              <a:gd name="connsiteY1" fmla="*/ 444210 h 839390"/>
              <a:gd name="connsiteX2" fmla="*/ 296553 w 357188"/>
              <a:gd name="connsiteY2" fmla="*/ 136235 h 839390"/>
              <a:gd name="connsiteX3" fmla="*/ 163203 w 357188"/>
              <a:gd name="connsiteY3" fmla="*/ 547397 h 839390"/>
              <a:gd name="connsiteX4" fmla="*/ 74303 w 357188"/>
              <a:gd name="connsiteY4" fmla="*/ 693447 h 839390"/>
              <a:gd name="connsiteX5" fmla="*/ 1278 w 357188"/>
              <a:gd name="connsiteY5" fmla="*/ 837910 h 839390"/>
              <a:gd name="connsiteX6" fmla="*/ 40965 w 357188"/>
              <a:gd name="connsiteY6" fmla="*/ 753772 h 839390"/>
              <a:gd name="connsiteX7" fmla="*/ 198128 w 357188"/>
              <a:gd name="connsiteY7" fmla="*/ 528347 h 839390"/>
              <a:gd name="connsiteX8" fmla="*/ 267978 w 357188"/>
              <a:gd name="connsiteY8" fmla="*/ 255297 h 839390"/>
              <a:gd name="connsiteX9" fmla="*/ 312428 w 357188"/>
              <a:gd name="connsiteY9" fmla="*/ 83847 h 839390"/>
              <a:gd name="connsiteX10" fmla="*/ 352115 w 357188"/>
              <a:gd name="connsiteY10" fmla="*/ 20347 h 839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88" h="839390">
                <a:moveTo>
                  <a:pt x="352115" y="20347"/>
                </a:moveTo>
                <a:cubicBezTo>
                  <a:pt x="331213" y="80407"/>
                  <a:pt x="196275" y="424895"/>
                  <a:pt x="187015" y="444210"/>
                </a:cubicBezTo>
                <a:cubicBezTo>
                  <a:pt x="177755" y="463525"/>
                  <a:pt x="300522" y="119037"/>
                  <a:pt x="296553" y="136235"/>
                </a:cubicBezTo>
                <a:cubicBezTo>
                  <a:pt x="292584" y="153433"/>
                  <a:pt x="200245" y="454528"/>
                  <a:pt x="163203" y="547397"/>
                </a:cubicBezTo>
                <a:cubicBezTo>
                  <a:pt x="126161" y="640266"/>
                  <a:pt x="101290" y="645028"/>
                  <a:pt x="74303" y="693447"/>
                </a:cubicBezTo>
                <a:cubicBezTo>
                  <a:pt x="47315" y="741866"/>
                  <a:pt x="6834" y="827856"/>
                  <a:pt x="1278" y="837910"/>
                </a:cubicBezTo>
                <a:cubicBezTo>
                  <a:pt x="-4278" y="847964"/>
                  <a:pt x="8157" y="805366"/>
                  <a:pt x="40965" y="753772"/>
                </a:cubicBezTo>
                <a:cubicBezTo>
                  <a:pt x="73773" y="702178"/>
                  <a:pt x="160292" y="611426"/>
                  <a:pt x="198128" y="528347"/>
                </a:cubicBezTo>
                <a:cubicBezTo>
                  <a:pt x="235964" y="445268"/>
                  <a:pt x="248928" y="329380"/>
                  <a:pt x="267978" y="255297"/>
                </a:cubicBezTo>
                <a:cubicBezTo>
                  <a:pt x="287028" y="181214"/>
                  <a:pt x="301580" y="118772"/>
                  <a:pt x="312428" y="83847"/>
                </a:cubicBezTo>
                <a:cubicBezTo>
                  <a:pt x="323276" y="48922"/>
                  <a:pt x="373017" y="-39713"/>
                  <a:pt x="352115" y="20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98D98103-CB1E-4D87-B06E-F4B45E71E3B6}"/>
              </a:ext>
            </a:extLst>
          </p:cNvPr>
          <p:cNvSpPr/>
          <p:nvPr/>
        </p:nvSpPr>
        <p:spPr>
          <a:xfrm>
            <a:off x="8264998" y="8827102"/>
            <a:ext cx="306440" cy="698953"/>
          </a:xfrm>
          <a:custGeom>
            <a:avLst/>
            <a:gdLst>
              <a:gd name="connsiteX0" fmla="*/ 304327 w 306440"/>
              <a:gd name="connsiteY0" fmla="*/ 4161 h 698953"/>
              <a:gd name="connsiteX1" fmla="*/ 39215 w 306440"/>
              <a:gd name="connsiteY1" fmla="*/ 272448 h 698953"/>
              <a:gd name="connsiteX2" fmla="*/ 117002 w 306440"/>
              <a:gd name="connsiteY2" fmla="*/ 186723 h 698953"/>
              <a:gd name="connsiteX3" fmla="*/ 47152 w 306440"/>
              <a:gd name="connsiteY3" fmla="*/ 321661 h 698953"/>
              <a:gd name="connsiteX4" fmla="*/ 10640 w 306440"/>
              <a:gd name="connsiteY4" fmla="*/ 413736 h 698953"/>
              <a:gd name="connsiteX5" fmla="*/ 7465 w 306440"/>
              <a:gd name="connsiteY5" fmla="*/ 691548 h 698953"/>
              <a:gd name="connsiteX6" fmla="*/ 7465 w 306440"/>
              <a:gd name="connsiteY6" fmla="*/ 596298 h 698953"/>
              <a:gd name="connsiteX7" fmla="*/ 12227 w 306440"/>
              <a:gd name="connsiteY7" fmla="*/ 354998 h 698953"/>
              <a:gd name="connsiteX8" fmla="*/ 156690 w 306440"/>
              <a:gd name="connsiteY8" fmla="*/ 124811 h 698953"/>
              <a:gd name="connsiteX9" fmla="*/ 304327 w 306440"/>
              <a:gd name="connsiteY9" fmla="*/ 4161 h 698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6440" h="698953">
                <a:moveTo>
                  <a:pt x="304327" y="4161"/>
                </a:moveTo>
                <a:cubicBezTo>
                  <a:pt x="284748" y="28767"/>
                  <a:pt x="70436" y="242021"/>
                  <a:pt x="39215" y="272448"/>
                </a:cubicBezTo>
                <a:cubicBezTo>
                  <a:pt x="7994" y="302875"/>
                  <a:pt x="115679" y="178521"/>
                  <a:pt x="117002" y="186723"/>
                </a:cubicBezTo>
                <a:cubicBezTo>
                  <a:pt x="118325" y="194925"/>
                  <a:pt x="64879" y="283826"/>
                  <a:pt x="47152" y="321661"/>
                </a:cubicBezTo>
                <a:cubicBezTo>
                  <a:pt x="29425" y="359496"/>
                  <a:pt x="17254" y="352088"/>
                  <a:pt x="10640" y="413736"/>
                </a:cubicBezTo>
                <a:cubicBezTo>
                  <a:pt x="4026" y="475384"/>
                  <a:pt x="7994" y="661121"/>
                  <a:pt x="7465" y="691548"/>
                </a:cubicBezTo>
                <a:cubicBezTo>
                  <a:pt x="6936" y="721975"/>
                  <a:pt x="6671" y="652390"/>
                  <a:pt x="7465" y="596298"/>
                </a:cubicBezTo>
                <a:cubicBezTo>
                  <a:pt x="8259" y="540206"/>
                  <a:pt x="-12644" y="433579"/>
                  <a:pt x="12227" y="354998"/>
                </a:cubicBezTo>
                <a:cubicBezTo>
                  <a:pt x="37098" y="276417"/>
                  <a:pt x="111182" y="179844"/>
                  <a:pt x="156690" y="124811"/>
                </a:cubicBezTo>
                <a:cubicBezTo>
                  <a:pt x="202198" y="69778"/>
                  <a:pt x="323906" y="-20445"/>
                  <a:pt x="304327" y="4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A00DE01F-3C31-46A8-A53E-476FB0B9A841}"/>
              </a:ext>
            </a:extLst>
          </p:cNvPr>
          <p:cNvSpPr/>
          <p:nvPr/>
        </p:nvSpPr>
        <p:spPr>
          <a:xfrm>
            <a:off x="8289318" y="8884660"/>
            <a:ext cx="260022" cy="644727"/>
          </a:xfrm>
          <a:custGeom>
            <a:avLst/>
            <a:gdLst>
              <a:gd name="connsiteX0" fmla="*/ 257782 w 260022"/>
              <a:gd name="connsiteY0" fmla="*/ 3753 h 644727"/>
              <a:gd name="connsiteX1" fmla="*/ 119670 w 260022"/>
              <a:gd name="connsiteY1" fmla="*/ 365703 h 644727"/>
              <a:gd name="connsiteX2" fmla="*/ 164120 w 260022"/>
              <a:gd name="connsiteY2" fmla="*/ 292678 h 644727"/>
              <a:gd name="connsiteX3" fmla="*/ 35532 w 260022"/>
              <a:gd name="connsiteY3" fmla="*/ 576840 h 644727"/>
              <a:gd name="connsiteX4" fmla="*/ 607 w 260022"/>
              <a:gd name="connsiteY4" fmla="*/ 643515 h 644727"/>
              <a:gd name="connsiteX5" fmla="*/ 56170 w 260022"/>
              <a:gd name="connsiteY5" fmla="*/ 541915 h 644727"/>
              <a:gd name="connsiteX6" fmla="*/ 195870 w 260022"/>
              <a:gd name="connsiteY6" fmla="*/ 306965 h 644727"/>
              <a:gd name="connsiteX7" fmla="*/ 149832 w 260022"/>
              <a:gd name="connsiteY7" fmla="*/ 373640 h 644727"/>
              <a:gd name="connsiteX8" fmla="*/ 200632 w 260022"/>
              <a:gd name="connsiteY8" fmla="*/ 187903 h 644727"/>
              <a:gd name="connsiteX9" fmla="*/ 257782 w 260022"/>
              <a:gd name="connsiteY9" fmla="*/ 3753 h 64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0022" h="644727">
                <a:moveTo>
                  <a:pt x="257782" y="3753"/>
                </a:moveTo>
                <a:cubicBezTo>
                  <a:pt x="244288" y="33386"/>
                  <a:pt x="135280" y="317549"/>
                  <a:pt x="119670" y="365703"/>
                </a:cubicBezTo>
                <a:cubicBezTo>
                  <a:pt x="104060" y="413857"/>
                  <a:pt x="178143" y="257489"/>
                  <a:pt x="164120" y="292678"/>
                </a:cubicBezTo>
                <a:cubicBezTo>
                  <a:pt x="150097" y="327868"/>
                  <a:pt x="62784" y="518367"/>
                  <a:pt x="35532" y="576840"/>
                </a:cubicBezTo>
                <a:cubicBezTo>
                  <a:pt x="8280" y="635313"/>
                  <a:pt x="-2833" y="649336"/>
                  <a:pt x="607" y="643515"/>
                </a:cubicBezTo>
                <a:cubicBezTo>
                  <a:pt x="4047" y="637694"/>
                  <a:pt x="23626" y="598006"/>
                  <a:pt x="56170" y="541915"/>
                </a:cubicBezTo>
                <a:cubicBezTo>
                  <a:pt x="88714" y="485824"/>
                  <a:pt x="180260" y="335011"/>
                  <a:pt x="195870" y="306965"/>
                </a:cubicBezTo>
                <a:cubicBezTo>
                  <a:pt x="211480" y="278919"/>
                  <a:pt x="149038" y="393484"/>
                  <a:pt x="149832" y="373640"/>
                </a:cubicBezTo>
                <a:cubicBezTo>
                  <a:pt x="150626" y="353796"/>
                  <a:pt x="181053" y="247963"/>
                  <a:pt x="200632" y="187903"/>
                </a:cubicBezTo>
                <a:cubicBezTo>
                  <a:pt x="220211" y="127843"/>
                  <a:pt x="271276" y="-25880"/>
                  <a:pt x="257782" y="37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013098AF-4945-4FEC-8077-9DDA577D67A3}"/>
              </a:ext>
            </a:extLst>
          </p:cNvPr>
          <p:cNvSpPr/>
          <p:nvPr/>
        </p:nvSpPr>
        <p:spPr>
          <a:xfrm>
            <a:off x="8225645" y="9015276"/>
            <a:ext cx="105725" cy="609314"/>
          </a:xfrm>
          <a:custGeom>
            <a:avLst/>
            <a:gdLst>
              <a:gd name="connsiteX0" fmla="*/ 105555 w 105725"/>
              <a:gd name="connsiteY0" fmla="*/ 137 h 609314"/>
              <a:gd name="connsiteX1" fmla="*/ 11893 w 105725"/>
              <a:gd name="connsiteY1" fmla="*/ 204924 h 609314"/>
              <a:gd name="connsiteX2" fmla="*/ 53168 w 105725"/>
              <a:gd name="connsiteY2" fmla="*/ 87449 h 609314"/>
              <a:gd name="connsiteX3" fmla="*/ 8718 w 105725"/>
              <a:gd name="connsiteY3" fmla="*/ 236674 h 609314"/>
              <a:gd name="connsiteX4" fmla="*/ 7130 w 105725"/>
              <a:gd name="connsiteY4" fmla="*/ 292237 h 609314"/>
              <a:gd name="connsiteX5" fmla="*/ 32530 w 105725"/>
              <a:gd name="connsiteY5" fmla="*/ 608149 h 609314"/>
              <a:gd name="connsiteX6" fmla="*/ 2368 w 105725"/>
              <a:gd name="connsiteY6" fmla="*/ 398599 h 609314"/>
              <a:gd name="connsiteX7" fmla="*/ 5543 w 105725"/>
              <a:gd name="connsiteY7" fmla="*/ 382724 h 609314"/>
              <a:gd name="connsiteX8" fmla="*/ 34118 w 105725"/>
              <a:gd name="connsiteY8" fmla="*/ 176349 h 609314"/>
              <a:gd name="connsiteX9" fmla="*/ 105555 w 105725"/>
              <a:gd name="connsiteY9" fmla="*/ 137 h 60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725" h="609314">
                <a:moveTo>
                  <a:pt x="105555" y="137"/>
                </a:moveTo>
                <a:cubicBezTo>
                  <a:pt x="101851" y="4899"/>
                  <a:pt x="20624" y="190372"/>
                  <a:pt x="11893" y="204924"/>
                </a:cubicBezTo>
                <a:cubicBezTo>
                  <a:pt x="3162" y="219476"/>
                  <a:pt x="53697" y="82157"/>
                  <a:pt x="53168" y="87449"/>
                </a:cubicBezTo>
                <a:cubicBezTo>
                  <a:pt x="52639" y="92741"/>
                  <a:pt x="16391" y="202543"/>
                  <a:pt x="8718" y="236674"/>
                </a:cubicBezTo>
                <a:cubicBezTo>
                  <a:pt x="1045" y="270805"/>
                  <a:pt x="3161" y="230325"/>
                  <a:pt x="7130" y="292237"/>
                </a:cubicBezTo>
                <a:cubicBezTo>
                  <a:pt x="11099" y="354149"/>
                  <a:pt x="33324" y="590422"/>
                  <a:pt x="32530" y="608149"/>
                </a:cubicBezTo>
                <a:cubicBezTo>
                  <a:pt x="31736" y="625876"/>
                  <a:pt x="6866" y="436170"/>
                  <a:pt x="2368" y="398599"/>
                </a:cubicBezTo>
                <a:cubicBezTo>
                  <a:pt x="-2130" y="361028"/>
                  <a:pt x="251" y="419766"/>
                  <a:pt x="5543" y="382724"/>
                </a:cubicBezTo>
                <a:cubicBezTo>
                  <a:pt x="10835" y="345682"/>
                  <a:pt x="16656" y="237203"/>
                  <a:pt x="34118" y="176349"/>
                </a:cubicBezTo>
                <a:cubicBezTo>
                  <a:pt x="51580" y="115495"/>
                  <a:pt x="109259" y="-4625"/>
                  <a:pt x="105555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C3E7913F-4B21-405B-9F3F-145F9BD493E7}"/>
              </a:ext>
            </a:extLst>
          </p:cNvPr>
          <p:cNvSpPr/>
          <p:nvPr/>
        </p:nvSpPr>
        <p:spPr>
          <a:xfrm>
            <a:off x="8175872" y="9020540"/>
            <a:ext cx="121018" cy="632382"/>
          </a:xfrm>
          <a:custGeom>
            <a:avLst/>
            <a:gdLst>
              <a:gd name="connsiteX0" fmla="*/ 120403 w 121018"/>
              <a:gd name="connsiteY0" fmla="*/ 1223 h 632382"/>
              <a:gd name="connsiteX1" fmla="*/ 6103 w 121018"/>
              <a:gd name="connsiteY1" fmla="*/ 228235 h 632382"/>
              <a:gd name="connsiteX2" fmla="*/ 15628 w 121018"/>
              <a:gd name="connsiteY2" fmla="*/ 204423 h 632382"/>
              <a:gd name="connsiteX3" fmla="*/ 15628 w 121018"/>
              <a:gd name="connsiteY3" fmla="*/ 406035 h 632382"/>
              <a:gd name="connsiteX4" fmla="*/ 15628 w 121018"/>
              <a:gd name="connsiteY4" fmla="*/ 380635 h 632382"/>
              <a:gd name="connsiteX5" fmla="*/ 63253 w 121018"/>
              <a:gd name="connsiteY5" fmla="*/ 631460 h 632382"/>
              <a:gd name="connsiteX6" fmla="*/ 45791 w 121018"/>
              <a:gd name="connsiteY6" fmla="*/ 455248 h 632382"/>
              <a:gd name="connsiteX7" fmla="*/ 31503 w 121018"/>
              <a:gd name="connsiteY7" fmla="*/ 196485 h 632382"/>
              <a:gd name="connsiteX8" fmla="*/ 50553 w 121018"/>
              <a:gd name="connsiteY8" fmla="*/ 139335 h 632382"/>
              <a:gd name="connsiteX9" fmla="*/ 120403 w 121018"/>
              <a:gd name="connsiteY9" fmla="*/ 1223 h 632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018" h="632382">
                <a:moveTo>
                  <a:pt x="120403" y="1223"/>
                </a:moveTo>
                <a:cubicBezTo>
                  <a:pt x="112995" y="16040"/>
                  <a:pt x="23565" y="194368"/>
                  <a:pt x="6103" y="228235"/>
                </a:cubicBezTo>
                <a:cubicBezTo>
                  <a:pt x="-11360" y="262102"/>
                  <a:pt x="14041" y="174790"/>
                  <a:pt x="15628" y="204423"/>
                </a:cubicBezTo>
                <a:cubicBezTo>
                  <a:pt x="17215" y="234056"/>
                  <a:pt x="15628" y="406035"/>
                  <a:pt x="15628" y="406035"/>
                </a:cubicBezTo>
                <a:cubicBezTo>
                  <a:pt x="15628" y="435404"/>
                  <a:pt x="7691" y="343064"/>
                  <a:pt x="15628" y="380635"/>
                </a:cubicBezTo>
                <a:cubicBezTo>
                  <a:pt x="23565" y="418206"/>
                  <a:pt x="58226" y="619025"/>
                  <a:pt x="63253" y="631460"/>
                </a:cubicBezTo>
                <a:cubicBezTo>
                  <a:pt x="68280" y="643895"/>
                  <a:pt x="51083" y="527744"/>
                  <a:pt x="45791" y="455248"/>
                </a:cubicBezTo>
                <a:cubicBezTo>
                  <a:pt x="40499" y="382752"/>
                  <a:pt x="30709" y="249137"/>
                  <a:pt x="31503" y="196485"/>
                </a:cubicBezTo>
                <a:cubicBezTo>
                  <a:pt x="32297" y="143833"/>
                  <a:pt x="34943" y="168174"/>
                  <a:pt x="50553" y="139335"/>
                </a:cubicBezTo>
                <a:cubicBezTo>
                  <a:pt x="66163" y="110496"/>
                  <a:pt x="127811" y="-13594"/>
                  <a:pt x="120403" y="1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08F30320-2E3E-4DB1-8CBC-E8FF8DAD6DE0}"/>
              </a:ext>
            </a:extLst>
          </p:cNvPr>
          <p:cNvSpPr/>
          <p:nvPr/>
        </p:nvSpPr>
        <p:spPr>
          <a:xfrm>
            <a:off x="8197114" y="8992305"/>
            <a:ext cx="116928" cy="241569"/>
          </a:xfrm>
          <a:custGeom>
            <a:avLst/>
            <a:gdLst>
              <a:gd name="connsiteX0" fmla="*/ 116624 w 116928"/>
              <a:gd name="connsiteY0" fmla="*/ 2470 h 241569"/>
              <a:gd name="connsiteX1" fmla="*/ 3911 w 116928"/>
              <a:gd name="connsiteY1" fmla="*/ 239008 h 241569"/>
              <a:gd name="connsiteX2" fmla="*/ 35661 w 116928"/>
              <a:gd name="connsiteY2" fmla="*/ 121533 h 241569"/>
              <a:gd name="connsiteX3" fmla="*/ 116624 w 116928"/>
              <a:gd name="connsiteY3" fmla="*/ 2470 h 241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928" h="241569">
                <a:moveTo>
                  <a:pt x="116624" y="2470"/>
                </a:moveTo>
                <a:cubicBezTo>
                  <a:pt x="111332" y="22049"/>
                  <a:pt x="17405" y="219164"/>
                  <a:pt x="3911" y="239008"/>
                </a:cubicBezTo>
                <a:cubicBezTo>
                  <a:pt x="-9583" y="258852"/>
                  <a:pt x="14494" y="158045"/>
                  <a:pt x="35661" y="121533"/>
                </a:cubicBezTo>
                <a:cubicBezTo>
                  <a:pt x="56828" y="85021"/>
                  <a:pt x="121916" y="-17109"/>
                  <a:pt x="116624" y="2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63D329BB-5CFA-46D5-B805-6AB6BBF46D05}"/>
              </a:ext>
            </a:extLst>
          </p:cNvPr>
          <p:cNvSpPr/>
          <p:nvPr/>
        </p:nvSpPr>
        <p:spPr>
          <a:xfrm>
            <a:off x="8212077" y="9569307"/>
            <a:ext cx="94070" cy="827181"/>
          </a:xfrm>
          <a:custGeom>
            <a:avLst/>
            <a:gdLst>
              <a:gd name="connsiteX0" fmla="*/ 61973 w 94070"/>
              <a:gd name="connsiteY0" fmla="*/ 4906 h 827181"/>
              <a:gd name="connsiteX1" fmla="*/ 87373 w 94070"/>
              <a:gd name="connsiteY1" fmla="*/ 325581 h 827181"/>
              <a:gd name="connsiteX2" fmla="*/ 90548 w 94070"/>
              <a:gd name="connsiteY2" fmla="*/ 247793 h 827181"/>
              <a:gd name="connsiteX3" fmla="*/ 93723 w 94070"/>
              <a:gd name="connsiteY3" fmla="*/ 447818 h 827181"/>
              <a:gd name="connsiteX4" fmla="*/ 88961 w 94070"/>
              <a:gd name="connsiteY4" fmla="*/ 560531 h 827181"/>
              <a:gd name="connsiteX5" fmla="*/ 49273 w 94070"/>
              <a:gd name="connsiteY5" fmla="*/ 685943 h 827181"/>
              <a:gd name="connsiteX6" fmla="*/ 3236 w 94070"/>
              <a:gd name="connsiteY6" fmla="*/ 798656 h 827181"/>
              <a:gd name="connsiteX7" fmla="*/ 11173 w 94070"/>
              <a:gd name="connsiteY7" fmla="*/ 805006 h 827181"/>
              <a:gd name="connsiteX8" fmla="*/ 69911 w 94070"/>
              <a:gd name="connsiteY8" fmla="*/ 539893 h 827181"/>
              <a:gd name="connsiteX9" fmla="*/ 82611 w 94070"/>
              <a:gd name="connsiteY9" fmla="*/ 328756 h 827181"/>
              <a:gd name="connsiteX10" fmla="*/ 58798 w 94070"/>
              <a:gd name="connsiteY10" fmla="*/ 143018 h 827181"/>
              <a:gd name="connsiteX11" fmla="*/ 61973 w 94070"/>
              <a:gd name="connsiteY11" fmla="*/ 4906 h 82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4070" h="827181">
                <a:moveTo>
                  <a:pt x="61973" y="4906"/>
                </a:moveTo>
                <a:cubicBezTo>
                  <a:pt x="66735" y="35333"/>
                  <a:pt x="82611" y="285100"/>
                  <a:pt x="87373" y="325581"/>
                </a:cubicBezTo>
                <a:cubicBezTo>
                  <a:pt x="92135" y="366062"/>
                  <a:pt x="89490" y="227420"/>
                  <a:pt x="90548" y="247793"/>
                </a:cubicBezTo>
                <a:cubicBezTo>
                  <a:pt x="91606" y="268166"/>
                  <a:pt x="93988" y="395695"/>
                  <a:pt x="93723" y="447818"/>
                </a:cubicBezTo>
                <a:cubicBezTo>
                  <a:pt x="93459" y="499941"/>
                  <a:pt x="96369" y="520844"/>
                  <a:pt x="88961" y="560531"/>
                </a:cubicBezTo>
                <a:cubicBezTo>
                  <a:pt x="81553" y="600218"/>
                  <a:pt x="63560" y="646256"/>
                  <a:pt x="49273" y="685943"/>
                </a:cubicBezTo>
                <a:cubicBezTo>
                  <a:pt x="34986" y="725630"/>
                  <a:pt x="9586" y="778812"/>
                  <a:pt x="3236" y="798656"/>
                </a:cubicBezTo>
                <a:cubicBezTo>
                  <a:pt x="-3114" y="818500"/>
                  <a:pt x="60" y="848133"/>
                  <a:pt x="11173" y="805006"/>
                </a:cubicBezTo>
                <a:cubicBezTo>
                  <a:pt x="22285" y="761879"/>
                  <a:pt x="58005" y="619268"/>
                  <a:pt x="69911" y="539893"/>
                </a:cubicBezTo>
                <a:cubicBezTo>
                  <a:pt x="81817" y="460518"/>
                  <a:pt x="84463" y="394902"/>
                  <a:pt x="82611" y="328756"/>
                </a:cubicBezTo>
                <a:cubicBezTo>
                  <a:pt x="80759" y="262610"/>
                  <a:pt x="62502" y="192495"/>
                  <a:pt x="58798" y="143018"/>
                </a:cubicBezTo>
                <a:cubicBezTo>
                  <a:pt x="55094" y="93541"/>
                  <a:pt x="57211" y="-25521"/>
                  <a:pt x="61973" y="4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AF07D834-D6D9-4F13-8518-4F34B5607B3D}"/>
              </a:ext>
            </a:extLst>
          </p:cNvPr>
          <p:cNvSpPr/>
          <p:nvPr/>
        </p:nvSpPr>
        <p:spPr>
          <a:xfrm>
            <a:off x="8151810" y="9659751"/>
            <a:ext cx="130192" cy="724808"/>
          </a:xfrm>
          <a:custGeom>
            <a:avLst/>
            <a:gdLst>
              <a:gd name="connsiteX0" fmla="*/ 92078 w 130192"/>
              <a:gd name="connsiteY0" fmla="*/ 8124 h 724808"/>
              <a:gd name="connsiteX1" fmla="*/ 119065 w 130192"/>
              <a:gd name="connsiteY1" fmla="*/ 476437 h 724808"/>
              <a:gd name="connsiteX2" fmla="*/ 101603 w 130192"/>
              <a:gd name="connsiteY2" fmla="*/ 281174 h 724808"/>
              <a:gd name="connsiteX3" fmla="*/ 80965 w 130192"/>
              <a:gd name="connsiteY3" fmla="*/ 558987 h 724808"/>
              <a:gd name="connsiteX4" fmla="*/ 3 w 130192"/>
              <a:gd name="connsiteY4" fmla="*/ 724087 h 724808"/>
              <a:gd name="connsiteX5" fmla="*/ 84140 w 130192"/>
              <a:gd name="connsiteY5" fmla="*/ 612962 h 724808"/>
              <a:gd name="connsiteX6" fmla="*/ 109540 w 130192"/>
              <a:gd name="connsiteY6" fmla="*/ 466912 h 724808"/>
              <a:gd name="connsiteX7" fmla="*/ 130178 w 130192"/>
              <a:gd name="connsiteY7" fmla="*/ 325624 h 724808"/>
              <a:gd name="connsiteX8" fmla="*/ 112715 w 130192"/>
              <a:gd name="connsiteY8" fmla="*/ 189099 h 724808"/>
              <a:gd name="connsiteX9" fmla="*/ 92078 w 130192"/>
              <a:gd name="connsiteY9" fmla="*/ 8124 h 72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0192" h="724808">
                <a:moveTo>
                  <a:pt x="92078" y="8124"/>
                </a:moveTo>
                <a:cubicBezTo>
                  <a:pt x="93136" y="56014"/>
                  <a:pt x="117478" y="430929"/>
                  <a:pt x="119065" y="476437"/>
                </a:cubicBezTo>
                <a:cubicBezTo>
                  <a:pt x="120653" y="521945"/>
                  <a:pt x="107953" y="267416"/>
                  <a:pt x="101603" y="281174"/>
                </a:cubicBezTo>
                <a:cubicBezTo>
                  <a:pt x="95253" y="294932"/>
                  <a:pt x="97898" y="485168"/>
                  <a:pt x="80965" y="558987"/>
                </a:cubicBezTo>
                <a:cubicBezTo>
                  <a:pt x="64032" y="632806"/>
                  <a:pt x="-526" y="715091"/>
                  <a:pt x="3" y="724087"/>
                </a:cubicBezTo>
                <a:cubicBezTo>
                  <a:pt x="532" y="733083"/>
                  <a:pt x="65884" y="655824"/>
                  <a:pt x="84140" y="612962"/>
                </a:cubicBezTo>
                <a:cubicBezTo>
                  <a:pt x="102396" y="570100"/>
                  <a:pt x="101867" y="514802"/>
                  <a:pt x="109540" y="466912"/>
                </a:cubicBezTo>
                <a:cubicBezTo>
                  <a:pt x="117213" y="419022"/>
                  <a:pt x="129649" y="371926"/>
                  <a:pt x="130178" y="325624"/>
                </a:cubicBezTo>
                <a:cubicBezTo>
                  <a:pt x="130707" y="279322"/>
                  <a:pt x="116155" y="240693"/>
                  <a:pt x="112715" y="189099"/>
                </a:cubicBezTo>
                <a:cubicBezTo>
                  <a:pt x="109275" y="137505"/>
                  <a:pt x="91020" y="-39766"/>
                  <a:pt x="92078" y="8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3C934504-E2C9-4403-844F-24587CD0E205}"/>
              </a:ext>
            </a:extLst>
          </p:cNvPr>
          <p:cNvSpPr/>
          <p:nvPr/>
        </p:nvSpPr>
        <p:spPr>
          <a:xfrm>
            <a:off x="8076740" y="10302721"/>
            <a:ext cx="168967" cy="270109"/>
          </a:xfrm>
          <a:custGeom>
            <a:avLst/>
            <a:gdLst>
              <a:gd name="connsiteX0" fmla="*/ 167148 w 168967"/>
              <a:gd name="connsiteY0" fmla="*/ 1742 h 270109"/>
              <a:gd name="connsiteX1" fmla="*/ 46498 w 168967"/>
              <a:gd name="connsiteY1" fmla="*/ 204942 h 270109"/>
              <a:gd name="connsiteX2" fmla="*/ 460 w 168967"/>
              <a:gd name="connsiteY2" fmla="*/ 270029 h 270109"/>
              <a:gd name="connsiteX3" fmla="*/ 70310 w 168967"/>
              <a:gd name="connsiteY3" fmla="*/ 195417 h 270109"/>
              <a:gd name="connsiteX4" fmla="*/ 117935 w 168967"/>
              <a:gd name="connsiteY4" fmla="*/ 109692 h 270109"/>
              <a:gd name="connsiteX5" fmla="*/ 167148 w 168967"/>
              <a:gd name="connsiteY5" fmla="*/ 1742 h 270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967" h="270109">
                <a:moveTo>
                  <a:pt x="167148" y="1742"/>
                </a:moveTo>
                <a:cubicBezTo>
                  <a:pt x="155242" y="17617"/>
                  <a:pt x="74279" y="160228"/>
                  <a:pt x="46498" y="204942"/>
                </a:cubicBezTo>
                <a:cubicBezTo>
                  <a:pt x="18717" y="249656"/>
                  <a:pt x="-3509" y="271616"/>
                  <a:pt x="460" y="270029"/>
                </a:cubicBezTo>
                <a:cubicBezTo>
                  <a:pt x="4429" y="268442"/>
                  <a:pt x="50731" y="222140"/>
                  <a:pt x="70310" y="195417"/>
                </a:cubicBezTo>
                <a:cubicBezTo>
                  <a:pt x="89889" y="168694"/>
                  <a:pt x="106822" y="136415"/>
                  <a:pt x="117935" y="109692"/>
                </a:cubicBezTo>
                <a:cubicBezTo>
                  <a:pt x="129047" y="82969"/>
                  <a:pt x="179054" y="-14133"/>
                  <a:pt x="167148" y="17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FD3A4E3A-D2FE-4114-85BC-FACB0931E081}"/>
              </a:ext>
            </a:extLst>
          </p:cNvPr>
          <p:cNvSpPr/>
          <p:nvPr/>
        </p:nvSpPr>
        <p:spPr>
          <a:xfrm>
            <a:off x="8062908" y="10180420"/>
            <a:ext cx="173626" cy="362920"/>
          </a:xfrm>
          <a:custGeom>
            <a:avLst/>
            <a:gdLst>
              <a:gd name="connsiteX0" fmla="*/ 173042 w 173626"/>
              <a:gd name="connsiteY0" fmla="*/ 218 h 362920"/>
              <a:gd name="connsiteX1" fmla="*/ 58742 w 173626"/>
              <a:gd name="connsiteY1" fmla="*/ 212943 h 362920"/>
              <a:gd name="connsiteX2" fmla="*/ 5 w 173626"/>
              <a:gd name="connsiteY2" fmla="*/ 362168 h 362920"/>
              <a:gd name="connsiteX3" fmla="*/ 55567 w 173626"/>
              <a:gd name="connsiteY3" fmla="*/ 266918 h 362920"/>
              <a:gd name="connsiteX4" fmla="*/ 123830 w 173626"/>
              <a:gd name="connsiteY4" fmla="*/ 181193 h 362920"/>
              <a:gd name="connsiteX5" fmla="*/ 61917 w 173626"/>
              <a:gd name="connsiteY5" fmla="*/ 235168 h 362920"/>
              <a:gd name="connsiteX6" fmla="*/ 101605 w 173626"/>
              <a:gd name="connsiteY6" fmla="*/ 173255 h 362920"/>
              <a:gd name="connsiteX7" fmla="*/ 173042 w 173626"/>
              <a:gd name="connsiteY7" fmla="*/ 218 h 36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626" h="362920">
                <a:moveTo>
                  <a:pt x="173042" y="218"/>
                </a:moveTo>
                <a:cubicBezTo>
                  <a:pt x="165898" y="6833"/>
                  <a:pt x="87582" y="152618"/>
                  <a:pt x="58742" y="212943"/>
                </a:cubicBezTo>
                <a:cubicBezTo>
                  <a:pt x="29902" y="273268"/>
                  <a:pt x="534" y="353172"/>
                  <a:pt x="5" y="362168"/>
                </a:cubicBezTo>
                <a:cubicBezTo>
                  <a:pt x="-524" y="371164"/>
                  <a:pt x="34930" y="297080"/>
                  <a:pt x="55567" y="266918"/>
                </a:cubicBezTo>
                <a:cubicBezTo>
                  <a:pt x="76204" y="236756"/>
                  <a:pt x="122772" y="186484"/>
                  <a:pt x="123830" y="181193"/>
                </a:cubicBezTo>
                <a:cubicBezTo>
                  <a:pt x="124888" y="175902"/>
                  <a:pt x="65621" y="236491"/>
                  <a:pt x="61917" y="235168"/>
                </a:cubicBezTo>
                <a:cubicBezTo>
                  <a:pt x="58213" y="233845"/>
                  <a:pt x="83349" y="207651"/>
                  <a:pt x="101605" y="173255"/>
                </a:cubicBezTo>
                <a:cubicBezTo>
                  <a:pt x="119861" y="138859"/>
                  <a:pt x="180186" y="-6397"/>
                  <a:pt x="173042" y="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268CB845-1BEF-4119-9F98-A724EF6BA0ED}"/>
              </a:ext>
            </a:extLst>
          </p:cNvPr>
          <p:cNvSpPr/>
          <p:nvPr/>
        </p:nvSpPr>
        <p:spPr>
          <a:xfrm>
            <a:off x="6316132" y="7243370"/>
            <a:ext cx="80780" cy="570807"/>
          </a:xfrm>
          <a:custGeom>
            <a:avLst/>
            <a:gdLst>
              <a:gd name="connsiteX0" fmla="*/ 60856 w 80780"/>
              <a:gd name="connsiteY0" fmla="*/ 393 h 570807"/>
              <a:gd name="connsiteX1" fmla="*/ 33868 w 80780"/>
              <a:gd name="connsiteY1" fmla="*/ 135330 h 570807"/>
              <a:gd name="connsiteX2" fmla="*/ 67206 w 80780"/>
              <a:gd name="connsiteY2" fmla="*/ 84530 h 570807"/>
              <a:gd name="connsiteX3" fmla="*/ 43393 w 80780"/>
              <a:gd name="connsiteY3" fmla="*/ 184543 h 570807"/>
              <a:gd name="connsiteX4" fmla="*/ 22756 w 80780"/>
              <a:gd name="connsiteY4" fmla="*/ 333768 h 570807"/>
              <a:gd name="connsiteX5" fmla="*/ 22756 w 80780"/>
              <a:gd name="connsiteY5" fmla="*/ 281380 h 570807"/>
              <a:gd name="connsiteX6" fmla="*/ 2118 w 80780"/>
              <a:gd name="connsiteY6" fmla="*/ 435368 h 570807"/>
              <a:gd name="connsiteX7" fmla="*/ 5293 w 80780"/>
              <a:gd name="connsiteY7" fmla="*/ 570305 h 570807"/>
              <a:gd name="connsiteX8" fmla="*/ 5293 w 80780"/>
              <a:gd name="connsiteY8" fmla="*/ 465530 h 570807"/>
              <a:gd name="connsiteX9" fmla="*/ 78318 w 80780"/>
              <a:gd name="connsiteY9" fmla="*/ 106755 h 570807"/>
              <a:gd name="connsiteX10" fmla="*/ 60856 w 80780"/>
              <a:gd name="connsiteY10" fmla="*/ 393 h 570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780" h="570807">
                <a:moveTo>
                  <a:pt x="60856" y="393"/>
                </a:moveTo>
                <a:cubicBezTo>
                  <a:pt x="53448" y="5156"/>
                  <a:pt x="32810" y="121307"/>
                  <a:pt x="33868" y="135330"/>
                </a:cubicBezTo>
                <a:cubicBezTo>
                  <a:pt x="34926" y="149353"/>
                  <a:pt x="65618" y="76328"/>
                  <a:pt x="67206" y="84530"/>
                </a:cubicBezTo>
                <a:cubicBezTo>
                  <a:pt x="68794" y="92732"/>
                  <a:pt x="50801" y="143003"/>
                  <a:pt x="43393" y="184543"/>
                </a:cubicBezTo>
                <a:cubicBezTo>
                  <a:pt x="35985" y="226083"/>
                  <a:pt x="26195" y="317629"/>
                  <a:pt x="22756" y="333768"/>
                </a:cubicBezTo>
                <a:cubicBezTo>
                  <a:pt x="19317" y="349907"/>
                  <a:pt x="26196" y="264447"/>
                  <a:pt x="22756" y="281380"/>
                </a:cubicBezTo>
                <a:cubicBezTo>
                  <a:pt x="19316" y="298313"/>
                  <a:pt x="5029" y="387214"/>
                  <a:pt x="2118" y="435368"/>
                </a:cubicBezTo>
                <a:cubicBezTo>
                  <a:pt x="-793" y="483522"/>
                  <a:pt x="4764" y="565278"/>
                  <a:pt x="5293" y="570305"/>
                </a:cubicBezTo>
                <a:cubicBezTo>
                  <a:pt x="5822" y="575332"/>
                  <a:pt x="-6878" y="542788"/>
                  <a:pt x="5293" y="465530"/>
                </a:cubicBezTo>
                <a:cubicBezTo>
                  <a:pt x="17464" y="388272"/>
                  <a:pt x="69058" y="179251"/>
                  <a:pt x="78318" y="106755"/>
                </a:cubicBezTo>
                <a:cubicBezTo>
                  <a:pt x="87579" y="34259"/>
                  <a:pt x="68264" y="-4370"/>
                  <a:pt x="60856" y="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B21E45C7-2280-4038-BEE8-2921431CBF17}"/>
              </a:ext>
            </a:extLst>
          </p:cNvPr>
          <p:cNvSpPr/>
          <p:nvPr/>
        </p:nvSpPr>
        <p:spPr>
          <a:xfrm>
            <a:off x="6290133" y="7364378"/>
            <a:ext cx="75871" cy="569959"/>
          </a:xfrm>
          <a:custGeom>
            <a:avLst/>
            <a:gdLst>
              <a:gd name="connsiteX0" fmla="*/ 36055 w 75871"/>
              <a:gd name="connsiteY0" fmla="*/ 35 h 569959"/>
              <a:gd name="connsiteX1" fmla="*/ 23355 w 75871"/>
              <a:gd name="connsiteY1" fmla="*/ 174660 h 569959"/>
              <a:gd name="connsiteX2" fmla="*/ 47167 w 75871"/>
              <a:gd name="connsiteY2" fmla="*/ 84172 h 569959"/>
              <a:gd name="connsiteX3" fmla="*/ 12242 w 75871"/>
              <a:gd name="connsiteY3" fmla="*/ 211172 h 569959"/>
              <a:gd name="connsiteX4" fmla="*/ 4305 w 75871"/>
              <a:gd name="connsiteY4" fmla="*/ 366747 h 569959"/>
              <a:gd name="connsiteX5" fmla="*/ 75742 w 75871"/>
              <a:gd name="connsiteY5" fmla="*/ 569947 h 569959"/>
              <a:gd name="connsiteX6" fmla="*/ 21767 w 75871"/>
              <a:gd name="connsiteY6" fmla="*/ 376272 h 569959"/>
              <a:gd name="connsiteX7" fmla="*/ 15417 w 75871"/>
              <a:gd name="connsiteY7" fmla="*/ 281022 h 569959"/>
              <a:gd name="connsiteX8" fmla="*/ 15417 w 75871"/>
              <a:gd name="connsiteY8" fmla="*/ 292135 h 569959"/>
              <a:gd name="connsiteX9" fmla="*/ 43992 w 75871"/>
              <a:gd name="connsiteY9" fmla="*/ 160372 h 569959"/>
              <a:gd name="connsiteX10" fmla="*/ 36055 w 75871"/>
              <a:gd name="connsiteY10" fmla="*/ 35 h 56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5871" h="569959">
                <a:moveTo>
                  <a:pt x="36055" y="35"/>
                </a:moveTo>
                <a:cubicBezTo>
                  <a:pt x="32615" y="2416"/>
                  <a:pt x="21503" y="160637"/>
                  <a:pt x="23355" y="174660"/>
                </a:cubicBezTo>
                <a:cubicBezTo>
                  <a:pt x="25207" y="188683"/>
                  <a:pt x="49019" y="78087"/>
                  <a:pt x="47167" y="84172"/>
                </a:cubicBezTo>
                <a:cubicBezTo>
                  <a:pt x="45315" y="90257"/>
                  <a:pt x="19386" y="164076"/>
                  <a:pt x="12242" y="211172"/>
                </a:cubicBezTo>
                <a:cubicBezTo>
                  <a:pt x="5098" y="258268"/>
                  <a:pt x="-6278" y="306951"/>
                  <a:pt x="4305" y="366747"/>
                </a:cubicBezTo>
                <a:cubicBezTo>
                  <a:pt x="14888" y="426543"/>
                  <a:pt x="72832" y="568360"/>
                  <a:pt x="75742" y="569947"/>
                </a:cubicBezTo>
                <a:cubicBezTo>
                  <a:pt x="78652" y="571534"/>
                  <a:pt x="31821" y="424426"/>
                  <a:pt x="21767" y="376272"/>
                </a:cubicBezTo>
                <a:cubicBezTo>
                  <a:pt x="11713" y="328118"/>
                  <a:pt x="16475" y="295045"/>
                  <a:pt x="15417" y="281022"/>
                </a:cubicBezTo>
                <a:cubicBezTo>
                  <a:pt x="14359" y="266999"/>
                  <a:pt x="10655" y="312243"/>
                  <a:pt x="15417" y="292135"/>
                </a:cubicBezTo>
                <a:cubicBezTo>
                  <a:pt x="20179" y="272027"/>
                  <a:pt x="38965" y="204558"/>
                  <a:pt x="43992" y="160372"/>
                </a:cubicBezTo>
                <a:cubicBezTo>
                  <a:pt x="49019" y="116187"/>
                  <a:pt x="39495" y="-2346"/>
                  <a:pt x="36055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F5A77BB3-A788-47C9-A934-D8BF23DBF4D8}"/>
              </a:ext>
            </a:extLst>
          </p:cNvPr>
          <p:cNvSpPr/>
          <p:nvPr/>
        </p:nvSpPr>
        <p:spPr>
          <a:xfrm>
            <a:off x="6375861" y="7947485"/>
            <a:ext cx="121699" cy="407400"/>
          </a:xfrm>
          <a:custGeom>
            <a:avLst/>
            <a:gdLst>
              <a:gd name="connsiteX0" fmla="*/ 1127 w 121699"/>
              <a:gd name="connsiteY0" fmla="*/ 5890 h 407400"/>
              <a:gd name="connsiteX1" fmla="*/ 118602 w 121699"/>
              <a:gd name="connsiteY1" fmla="*/ 401178 h 407400"/>
              <a:gd name="connsiteX2" fmla="*/ 85264 w 121699"/>
              <a:gd name="connsiteY2" fmla="*/ 242428 h 407400"/>
              <a:gd name="connsiteX3" fmla="*/ 59864 w 121699"/>
              <a:gd name="connsiteY3" fmla="*/ 167815 h 407400"/>
              <a:gd name="connsiteX4" fmla="*/ 1127 w 121699"/>
              <a:gd name="connsiteY4" fmla="*/ 5890 h 40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699" h="407400">
                <a:moveTo>
                  <a:pt x="1127" y="5890"/>
                </a:moveTo>
                <a:cubicBezTo>
                  <a:pt x="10917" y="44784"/>
                  <a:pt x="104579" y="361755"/>
                  <a:pt x="118602" y="401178"/>
                </a:cubicBezTo>
                <a:cubicBezTo>
                  <a:pt x="132625" y="440601"/>
                  <a:pt x="95054" y="281322"/>
                  <a:pt x="85264" y="242428"/>
                </a:cubicBezTo>
                <a:cubicBezTo>
                  <a:pt x="75474" y="203534"/>
                  <a:pt x="71506" y="203534"/>
                  <a:pt x="59864" y="167815"/>
                </a:cubicBezTo>
                <a:cubicBezTo>
                  <a:pt x="48222" y="132096"/>
                  <a:pt x="-8663" y="-33004"/>
                  <a:pt x="1127" y="58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0376462D-C61E-43AD-AC69-FAF84B06F9C5}"/>
              </a:ext>
            </a:extLst>
          </p:cNvPr>
          <p:cNvSpPr/>
          <p:nvPr/>
        </p:nvSpPr>
        <p:spPr>
          <a:xfrm>
            <a:off x="6380394" y="7928040"/>
            <a:ext cx="205123" cy="819922"/>
          </a:xfrm>
          <a:custGeom>
            <a:avLst/>
            <a:gdLst>
              <a:gd name="connsiteX0" fmla="*/ 1356 w 205123"/>
              <a:gd name="connsiteY0" fmla="*/ 1523 h 819922"/>
              <a:gd name="connsiteX1" fmla="*/ 52156 w 205123"/>
              <a:gd name="connsiteY1" fmla="*/ 311085 h 819922"/>
              <a:gd name="connsiteX2" fmla="*/ 118831 w 205123"/>
              <a:gd name="connsiteY2" fmla="*/ 566673 h 819922"/>
              <a:gd name="connsiteX3" fmla="*/ 118831 w 205123"/>
              <a:gd name="connsiteY3" fmla="*/ 499998 h 819922"/>
              <a:gd name="connsiteX4" fmla="*/ 204556 w 205123"/>
              <a:gd name="connsiteY4" fmla="*/ 815910 h 819922"/>
              <a:gd name="connsiteX5" fmla="*/ 153756 w 205123"/>
              <a:gd name="connsiteY5" fmla="*/ 663510 h 819922"/>
              <a:gd name="connsiteX6" fmla="*/ 107719 w 205123"/>
              <a:gd name="connsiteY6" fmla="*/ 447610 h 819922"/>
              <a:gd name="connsiteX7" fmla="*/ 1356 w 205123"/>
              <a:gd name="connsiteY7" fmla="*/ 1523 h 819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5123" h="819922">
                <a:moveTo>
                  <a:pt x="1356" y="1523"/>
                </a:moveTo>
                <a:cubicBezTo>
                  <a:pt x="-7905" y="-21231"/>
                  <a:pt x="32577" y="216893"/>
                  <a:pt x="52156" y="311085"/>
                </a:cubicBezTo>
                <a:cubicBezTo>
                  <a:pt x="71735" y="405277"/>
                  <a:pt x="107719" y="535188"/>
                  <a:pt x="118831" y="566673"/>
                </a:cubicBezTo>
                <a:cubicBezTo>
                  <a:pt x="129944" y="598159"/>
                  <a:pt x="104544" y="458459"/>
                  <a:pt x="118831" y="499998"/>
                </a:cubicBezTo>
                <a:cubicBezTo>
                  <a:pt x="133118" y="541537"/>
                  <a:pt x="198735" y="788658"/>
                  <a:pt x="204556" y="815910"/>
                </a:cubicBezTo>
                <a:cubicBezTo>
                  <a:pt x="210377" y="843162"/>
                  <a:pt x="169895" y="724893"/>
                  <a:pt x="153756" y="663510"/>
                </a:cubicBezTo>
                <a:cubicBezTo>
                  <a:pt x="137617" y="602127"/>
                  <a:pt x="132061" y="553179"/>
                  <a:pt x="107719" y="447610"/>
                </a:cubicBezTo>
                <a:cubicBezTo>
                  <a:pt x="83377" y="342041"/>
                  <a:pt x="10617" y="24277"/>
                  <a:pt x="1356" y="1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F353B0D7-F885-497A-A644-3B325B019FCB}"/>
              </a:ext>
            </a:extLst>
          </p:cNvPr>
          <p:cNvSpPr/>
          <p:nvPr/>
        </p:nvSpPr>
        <p:spPr>
          <a:xfrm>
            <a:off x="6508498" y="8380147"/>
            <a:ext cx="244355" cy="768337"/>
          </a:xfrm>
          <a:custGeom>
            <a:avLst/>
            <a:gdLst>
              <a:gd name="connsiteX0" fmla="*/ 252 w 244355"/>
              <a:gd name="connsiteY0" fmla="*/ 3441 h 768337"/>
              <a:gd name="connsiteX1" fmla="*/ 120902 w 244355"/>
              <a:gd name="connsiteY1" fmla="*/ 436828 h 768337"/>
              <a:gd name="connsiteX2" fmla="*/ 108202 w 244355"/>
              <a:gd name="connsiteY2" fmla="*/ 397141 h 768337"/>
              <a:gd name="connsiteX3" fmla="*/ 157415 w 244355"/>
              <a:gd name="connsiteY3" fmla="*/ 498741 h 768337"/>
              <a:gd name="connsiteX4" fmla="*/ 243140 w 244355"/>
              <a:gd name="connsiteY4" fmla="*/ 765441 h 768337"/>
              <a:gd name="connsiteX5" fmla="*/ 201865 w 244355"/>
              <a:gd name="connsiteY5" fmla="*/ 625741 h 768337"/>
              <a:gd name="connsiteX6" fmla="*/ 119315 w 244355"/>
              <a:gd name="connsiteY6" fmla="*/ 398728 h 768337"/>
              <a:gd name="connsiteX7" fmla="*/ 100265 w 244355"/>
              <a:gd name="connsiteY7" fmla="*/ 281253 h 768337"/>
              <a:gd name="connsiteX8" fmla="*/ 89152 w 244355"/>
              <a:gd name="connsiteY8" fmla="*/ 235216 h 768337"/>
              <a:gd name="connsiteX9" fmla="*/ 252 w 244355"/>
              <a:gd name="connsiteY9" fmla="*/ 3441 h 76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4355" h="768337">
                <a:moveTo>
                  <a:pt x="252" y="3441"/>
                </a:moveTo>
                <a:cubicBezTo>
                  <a:pt x="5544" y="37043"/>
                  <a:pt x="102910" y="371211"/>
                  <a:pt x="120902" y="436828"/>
                </a:cubicBezTo>
                <a:cubicBezTo>
                  <a:pt x="138894" y="502445"/>
                  <a:pt x="102116" y="386822"/>
                  <a:pt x="108202" y="397141"/>
                </a:cubicBezTo>
                <a:cubicBezTo>
                  <a:pt x="114288" y="407460"/>
                  <a:pt x="134925" y="437358"/>
                  <a:pt x="157415" y="498741"/>
                </a:cubicBezTo>
                <a:cubicBezTo>
                  <a:pt x="179905" y="560124"/>
                  <a:pt x="235732" y="744274"/>
                  <a:pt x="243140" y="765441"/>
                </a:cubicBezTo>
                <a:cubicBezTo>
                  <a:pt x="250548" y="786608"/>
                  <a:pt x="222502" y="686860"/>
                  <a:pt x="201865" y="625741"/>
                </a:cubicBezTo>
                <a:cubicBezTo>
                  <a:pt x="181228" y="564622"/>
                  <a:pt x="136248" y="456143"/>
                  <a:pt x="119315" y="398728"/>
                </a:cubicBezTo>
                <a:cubicBezTo>
                  <a:pt x="102382" y="341313"/>
                  <a:pt x="105292" y="308505"/>
                  <a:pt x="100265" y="281253"/>
                </a:cubicBezTo>
                <a:cubicBezTo>
                  <a:pt x="95238" y="254001"/>
                  <a:pt x="103969" y="278078"/>
                  <a:pt x="89152" y="235216"/>
                </a:cubicBezTo>
                <a:cubicBezTo>
                  <a:pt x="74335" y="192354"/>
                  <a:pt x="-5040" y="-30161"/>
                  <a:pt x="252" y="3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A9569102-66E8-4579-B678-C294311622FE}"/>
              </a:ext>
            </a:extLst>
          </p:cNvPr>
          <p:cNvSpPr/>
          <p:nvPr/>
        </p:nvSpPr>
        <p:spPr>
          <a:xfrm>
            <a:off x="6592975" y="8710083"/>
            <a:ext cx="265245" cy="729285"/>
          </a:xfrm>
          <a:custGeom>
            <a:avLst/>
            <a:gdLst>
              <a:gd name="connsiteX0" fmla="*/ 1500 w 265245"/>
              <a:gd name="connsiteY0" fmla="*/ 530 h 729285"/>
              <a:gd name="connsiteX1" fmla="*/ 23725 w 265245"/>
              <a:gd name="connsiteY1" fmla="*/ 162455 h 729285"/>
              <a:gd name="connsiteX2" fmla="*/ 26900 w 265245"/>
              <a:gd name="connsiteY2" fmla="*/ 129117 h 729285"/>
              <a:gd name="connsiteX3" fmla="*/ 101513 w 265245"/>
              <a:gd name="connsiteY3" fmla="*/ 349780 h 729285"/>
              <a:gd name="connsiteX4" fmla="*/ 82463 w 265245"/>
              <a:gd name="connsiteY4" fmla="*/ 294217 h 729285"/>
              <a:gd name="connsiteX5" fmla="*/ 198350 w 265245"/>
              <a:gd name="connsiteY5" fmla="*/ 660930 h 729285"/>
              <a:gd name="connsiteX6" fmla="*/ 160250 w 265245"/>
              <a:gd name="connsiteY6" fmla="*/ 519642 h 729285"/>
              <a:gd name="connsiteX7" fmla="*/ 265025 w 265245"/>
              <a:gd name="connsiteY7" fmla="*/ 729192 h 729285"/>
              <a:gd name="connsiteX8" fmla="*/ 185650 w 265245"/>
              <a:gd name="connsiteY8" fmla="*/ 543455 h 729285"/>
              <a:gd name="connsiteX9" fmla="*/ 111038 w 265245"/>
              <a:gd name="connsiteY9" fmla="*/ 332317 h 729285"/>
              <a:gd name="connsiteX10" fmla="*/ 71350 w 265245"/>
              <a:gd name="connsiteY10" fmla="*/ 225955 h 729285"/>
              <a:gd name="connsiteX11" fmla="*/ 1500 w 265245"/>
              <a:gd name="connsiteY11" fmla="*/ 530 h 729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5245" h="729285">
                <a:moveTo>
                  <a:pt x="1500" y="530"/>
                </a:moveTo>
                <a:cubicBezTo>
                  <a:pt x="-6437" y="-10053"/>
                  <a:pt x="19492" y="141024"/>
                  <a:pt x="23725" y="162455"/>
                </a:cubicBezTo>
                <a:cubicBezTo>
                  <a:pt x="27958" y="183886"/>
                  <a:pt x="13935" y="97896"/>
                  <a:pt x="26900" y="129117"/>
                </a:cubicBezTo>
                <a:cubicBezTo>
                  <a:pt x="39865" y="160338"/>
                  <a:pt x="92253" y="322263"/>
                  <a:pt x="101513" y="349780"/>
                </a:cubicBezTo>
                <a:cubicBezTo>
                  <a:pt x="110773" y="377297"/>
                  <a:pt x="66324" y="242359"/>
                  <a:pt x="82463" y="294217"/>
                </a:cubicBezTo>
                <a:cubicBezTo>
                  <a:pt x="98602" y="346075"/>
                  <a:pt x="185386" y="623359"/>
                  <a:pt x="198350" y="660930"/>
                </a:cubicBezTo>
                <a:cubicBezTo>
                  <a:pt x="211314" y="698501"/>
                  <a:pt x="149138" y="508265"/>
                  <a:pt x="160250" y="519642"/>
                </a:cubicBezTo>
                <a:cubicBezTo>
                  <a:pt x="171363" y="531019"/>
                  <a:pt x="260792" y="725223"/>
                  <a:pt x="265025" y="729192"/>
                </a:cubicBezTo>
                <a:cubicBezTo>
                  <a:pt x="269258" y="733161"/>
                  <a:pt x="211315" y="609601"/>
                  <a:pt x="185650" y="543455"/>
                </a:cubicBezTo>
                <a:cubicBezTo>
                  <a:pt x="159986" y="477309"/>
                  <a:pt x="130088" y="385234"/>
                  <a:pt x="111038" y="332317"/>
                </a:cubicBezTo>
                <a:cubicBezTo>
                  <a:pt x="91988" y="279400"/>
                  <a:pt x="88283" y="278078"/>
                  <a:pt x="71350" y="225955"/>
                </a:cubicBezTo>
                <a:cubicBezTo>
                  <a:pt x="54417" y="173832"/>
                  <a:pt x="9437" y="11113"/>
                  <a:pt x="1500" y="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16917B81-8E11-4229-AE7A-02F1B9EF8703}"/>
              </a:ext>
            </a:extLst>
          </p:cNvPr>
          <p:cNvSpPr/>
          <p:nvPr/>
        </p:nvSpPr>
        <p:spPr>
          <a:xfrm>
            <a:off x="6756320" y="9214449"/>
            <a:ext cx="301503" cy="920891"/>
          </a:xfrm>
          <a:custGeom>
            <a:avLst/>
            <a:gdLst>
              <a:gd name="connsiteX0" fmla="*/ 80 w 301503"/>
              <a:gd name="connsiteY0" fmla="*/ 1518 h 920891"/>
              <a:gd name="connsiteX1" fmla="*/ 124963 w 301503"/>
              <a:gd name="connsiteY1" fmla="*/ 462951 h 920891"/>
              <a:gd name="connsiteX2" fmla="*/ 122847 w 301503"/>
              <a:gd name="connsiteY2" fmla="*/ 382518 h 920891"/>
              <a:gd name="connsiteX3" fmla="*/ 158830 w 301503"/>
              <a:gd name="connsiteY3" fmla="*/ 549734 h 920891"/>
              <a:gd name="connsiteX4" fmla="*/ 296413 w 301503"/>
              <a:gd name="connsiteY4" fmla="*/ 913801 h 920891"/>
              <a:gd name="connsiteX5" fmla="*/ 256197 w 301503"/>
              <a:gd name="connsiteY5" fmla="*/ 755051 h 920891"/>
              <a:gd name="connsiteX6" fmla="*/ 108030 w 301503"/>
              <a:gd name="connsiteY6" fmla="*/ 329601 h 920891"/>
              <a:gd name="connsiteX7" fmla="*/ 80 w 301503"/>
              <a:gd name="connsiteY7" fmla="*/ 1518 h 920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1503" h="920891">
                <a:moveTo>
                  <a:pt x="80" y="1518"/>
                </a:moveTo>
                <a:cubicBezTo>
                  <a:pt x="2902" y="23743"/>
                  <a:pt x="104502" y="399451"/>
                  <a:pt x="124963" y="462951"/>
                </a:cubicBezTo>
                <a:cubicBezTo>
                  <a:pt x="145424" y="526451"/>
                  <a:pt x="117203" y="368054"/>
                  <a:pt x="122847" y="382518"/>
                </a:cubicBezTo>
                <a:cubicBezTo>
                  <a:pt x="128492" y="396982"/>
                  <a:pt x="129902" y="461187"/>
                  <a:pt x="158830" y="549734"/>
                </a:cubicBezTo>
                <a:cubicBezTo>
                  <a:pt x="187758" y="638281"/>
                  <a:pt x="280185" y="879582"/>
                  <a:pt x="296413" y="913801"/>
                </a:cubicBezTo>
                <a:cubicBezTo>
                  <a:pt x="312641" y="948020"/>
                  <a:pt x="287594" y="852418"/>
                  <a:pt x="256197" y="755051"/>
                </a:cubicBezTo>
                <a:cubicBezTo>
                  <a:pt x="224800" y="657684"/>
                  <a:pt x="146836" y="452720"/>
                  <a:pt x="108030" y="329601"/>
                </a:cubicBezTo>
                <a:cubicBezTo>
                  <a:pt x="69224" y="206482"/>
                  <a:pt x="-2742" y="-20707"/>
                  <a:pt x="80" y="1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BB449CC1-E967-44BF-8497-955007C79261}"/>
              </a:ext>
            </a:extLst>
          </p:cNvPr>
          <p:cNvSpPr/>
          <p:nvPr/>
        </p:nvSpPr>
        <p:spPr>
          <a:xfrm>
            <a:off x="7065390" y="10159454"/>
            <a:ext cx="655612" cy="1109501"/>
          </a:xfrm>
          <a:custGeom>
            <a:avLst/>
            <a:gdLst>
              <a:gd name="connsiteX0" fmla="*/ 43 w 655612"/>
              <a:gd name="connsiteY0" fmla="*/ 546 h 1109501"/>
              <a:gd name="connsiteX1" fmla="*/ 160910 w 655612"/>
              <a:gd name="connsiteY1" fmla="*/ 394246 h 1109501"/>
              <a:gd name="connsiteX2" fmla="*/ 156677 w 655612"/>
              <a:gd name="connsiteY2" fmla="*/ 366729 h 1109501"/>
              <a:gd name="connsiteX3" fmla="*/ 300610 w 655612"/>
              <a:gd name="connsiteY3" fmla="*/ 622846 h 1109501"/>
              <a:gd name="connsiteX4" fmla="*/ 285793 w 655612"/>
              <a:gd name="connsiteY4" fmla="*/ 595329 h 1109501"/>
              <a:gd name="connsiteX5" fmla="*/ 491110 w 655612"/>
              <a:gd name="connsiteY5" fmla="*/ 883196 h 1109501"/>
              <a:gd name="connsiteX6" fmla="*/ 450893 w 655612"/>
              <a:gd name="connsiteY6" fmla="*/ 821813 h 1109501"/>
              <a:gd name="connsiteX7" fmla="*/ 649860 w 655612"/>
              <a:gd name="connsiteY7" fmla="*/ 1103329 h 1109501"/>
              <a:gd name="connsiteX8" fmla="*/ 588477 w 655612"/>
              <a:gd name="connsiteY8" fmla="*/ 1003846 h 1109501"/>
              <a:gd name="connsiteX9" fmla="*/ 448777 w 655612"/>
              <a:gd name="connsiteY9" fmla="*/ 859913 h 1109501"/>
              <a:gd name="connsiteX10" fmla="*/ 292143 w 655612"/>
              <a:gd name="connsiteY10" fmla="*/ 550879 h 1109501"/>
              <a:gd name="connsiteX11" fmla="*/ 146093 w 655612"/>
              <a:gd name="connsiteY11" fmla="*/ 313813 h 1109501"/>
              <a:gd name="connsiteX12" fmla="*/ 43 w 655612"/>
              <a:gd name="connsiteY12" fmla="*/ 546 h 110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5612" h="1109501">
                <a:moveTo>
                  <a:pt x="43" y="546"/>
                </a:moveTo>
                <a:cubicBezTo>
                  <a:pt x="2513" y="13952"/>
                  <a:pt x="134804" y="333216"/>
                  <a:pt x="160910" y="394246"/>
                </a:cubicBezTo>
                <a:cubicBezTo>
                  <a:pt x="187016" y="455277"/>
                  <a:pt x="133394" y="328629"/>
                  <a:pt x="156677" y="366729"/>
                </a:cubicBezTo>
                <a:cubicBezTo>
                  <a:pt x="179960" y="404829"/>
                  <a:pt x="279091" y="584746"/>
                  <a:pt x="300610" y="622846"/>
                </a:cubicBezTo>
                <a:cubicBezTo>
                  <a:pt x="322129" y="660946"/>
                  <a:pt x="254043" y="551937"/>
                  <a:pt x="285793" y="595329"/>
                </a:cubicBezTo>
                <a:cubicBezTo>
                  <a:pt x="317543" y="638721"/>
                  <a:pt x="463593" y="845449"/>
                  <a:pt x="491110" y="883196"/>
                </a:cubicBezTo>
                <a:cubicBezTo>
                  <a:pt x="518627" y="920943"/>
                  <a:pt x="424435" y="785124"/>
                  <a:pt x="450893" y="821813"/>
                </a:cubicBezTo>
                <a:cubicBezTo>
                  <a:pt x="477351" y="858502"/>
                  <a:pt x="626929" y="1072990"/>
                  <a:pt x="649860" y="1103329"/>
                </a:cubicBezTo>
                <a:cubicBezTo>
                  <a:pt x="672791" y="1133668"/>
                  <a:pt x="621991" y="1044415"/>
                  <a:pt x="588477" y="1003846"/>
                </a:cubicBezTo>
                <a:cubicBezTo>
                  <a:pt x="554963" y="963277"/>
                  <a:pt x="498166" y="935407"/>
                  <a:pt x="448777" y="859913"/>
                </a:cubicBezTo>
                <a:cubicBezTo>
                  <a:pt x="399388" y="784419"/>
                  <a:pt x="342590" y="641896"/>
                  <a:pt x="292143" y="550879"/>
                </a:cubicBezTo>
                <a:cubicBezTo>
                  <a:pt x="241696" y="459862"/>
                  <a:pt x="191248" y="403771"/>
                  <a:pt x="146093" y="313813"/>
                </a:cubicBezTo>
                <a:cubicBezTo>
                  <a:pt x="100938" y="223855"/>
                  <a:pt x="-2427" y="-12860"/>
                  <a:pt x="43" y="5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41F0FD52-85B7-4689-8A2F-106CD6F011AD}"/>
              </a:ext>
            </a:extLst>
          </p:cNvPr>
          <p:cNvSpPr/>
          <p:nvPr/>
        </p:nvSpPr>
        <p:spPr>
          <a:xfrm>
            <a:off x="4981526" y="6954460"/>
            <a:ext cx="320836" cy="143473"/>
          </a:xfrm>
          <a:custGeom>
            <a:avLst/>
            <a:gdLst>
              <a:gd name="connsiteX0" fmla="*/ 49 w 320836"/>
              <a:gd name="connsiteY0" fmla="*/ 143253 h 143473"/>
              <a:gd name="connsiteX1" fmla="*/ 204837 w 320836"/>
              <a:gd name="connsiteY1" fmla="*/ 108328 h 143473"/>
              <a:gd name="connsiteX2" fmla="*/ 320724 w 320836"/>
              <a:gd name="connsiteY2" fmla="*/ 378 h 143473"/>
              <a:gd name="connsiteX3" fmla="*/ 225474 w 320836"/>
              <a:gd name="connsiteY3" fmla="*/ 73403 h 143473"/>
              <a:gd name="connsiteX4" fmla="*/ 185787 w 320836"/>
              <a:gd name="connsiteY4" fmla="*/ 95628 h 143473"/>
              <a:gd name="connsiteX5" fmla="*/ 49 w 320836"/>
              <a:gd name="connsiteY5" fmla="*/ 143253 h 143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836" h="143473">
                <a:moveTo>
                  <a:pt x="49" y="143253"/>
                </a:moveTo>
                <a:cubicBezTo>
                  <a:pt x="3224" y="145370"/>
                  <a:pt x="151391" y="132141"/>
                  <a:pt x="204837" y="108328"/>
                </a:cubicBezTo>
                <a:cubicBezTo>
                  <a:pt x="258283" y="84515"/>
                  <a:pt x="317285" y="6199"/>
                  <a:pt x="320724" y="378"/>
                </a:cubicBezTo>
                <a:cubicBezTo>
                  <a:pt x="324163" y="-5443"/>
                  <a:pt x="247964" y="57528"/>
                  <a:pt x="225474" y="73403"/>
                </a:cubicBezTo>
                <a:cubicBezTo>
                  <a:pt x="202984" y="89278"/>
                  <a:pt x="223093" y="85309"/>
                  <a:pt x="185787" y="95628"/>
                </a:cubicBezTo>
                <a:cubicBezTo>
                  <a:pt x="148481" y="105947"/>
                  <a:pt x="-3126" y="141136"/>
                  <a:pt x="49" y="143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F4DB684D-37A9-4D18-9B07-827FCC758D3B}"/>
              </a:ext>
            </a:extLst>
          </p:cNvPr>
          <p:cNvSpPr/>
          <p:nvPr/>
        </p:nvSpPr>
        <p:spPr>
          <a:xfrm>
            <a:off x="5232293" y="6748239"/>
            <a:ext cx="475992" cy="289551"/>
          </a:xfrm>
          <a:custGeom>
            <a:avLst/>
            <a:gdLst>
              <a:gd name="connsiteX0" fmla="*/ 474770 w 475992"/>
              <a:gd name="connsiteY0" fmla="*/ 1811 h 289551"/>
              <a:gd name="connsiteX1" fmla="*/ 314432 w 475992"/>
              <a:gd name="connsiteY1" fmla="*/ 63724 h 289551"/>
              <a:gd name="connsiteX2" fmla="*/ 209657 w 475992"/>
              <a:gd name="connsiteY2" fmla="*/ 122461 h 289551"/>
              <a:gd name="connsiteX3" fmla="*/ 1695 w 475992"/>
              <a:gd name="connsiteY3" fmla="*/ 289149 h 289551"/>
              <a:gd name="connsiteX4" fmla="*/ 117582 w 475992"/>
              <a:gd name="connsiteY4" fmla="*/ 166911 h 289551"/>
              <a:gd name="connsiteX5" fmla="*/ 231882 w 475992"/>
              <a:gd name="connsiteY5" fmla="*/ 92299 h 289551"/>
              <a:gd name="connsiteX6" fmla="*/ 379520 w 475992"/>
              <a:gd name="connsiteY6" fmla="*/ 24036 h 289551"/>
              <a:gd name="connsiteX7" fmla="*/ 474770 w 475992"/>
              <a:gd name="connsiteY7" fmla="*/ 1811 h 289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992" h="289551">
                <a:moveTo>
                  <a:pt x="474770" y="1811"/>
                </a:moveTo>
                <a:cubicBezTo>
                  <a:pt x="463922" y="8426"/>
                  <a:pt x="358617" y="43616"/>
                  <a:pt x="314432" y="63724"/>
                </a:cubicBezTo>
                <a:cubicBezTo>
                  <a:pt x="270247" y="83832"/>
                  <a:pt x="261780" y="84890"/>
                  <a:pt x="209657" y="122461"/>
                </a:cubicBezTo>
                <a:cubicBezTo>
                  <a:pt x="157534" y="160032"/>
                  <a:pt x="17041" y="281741"/>
                  <a:pt x="1695" y="289149"/>
                </a:cubicBezTo>
                <a:cubicBezTo>
                  <a:pt x="-13651" y="296557"/>
                  <a:pt x="79217" y="199719"/>
                  <a:pt x="117582" y="166911"/>
                </a:cubicBezTo>
                <a:cubicBezTo>
                  <a:pt x="155947" y="134103"/>
                  <a:pt x="188226" y="116112"/>
                  <a:pt x="231882" y="92299"/>
                </a:cubicBezTo>
                <a:cubicBezTo>
                  <a:pt x="275538" y="68486"/>
                  <a:pt x="337187" y="40440"/>
                  <a:pt x="379520" y="24036"/>
                </a:cubicBezTo>
                <a:cubicBezTo>
                  <a:pt x="421853" y="7632"/>
                  <a:pt x="485618" y="-4804"/>
                  <a:pt x="474770" y="18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3F05B8C1-3D04-422C-A1E8-E7FE81D25DFE}"/>
              </a:ext>
            </a:extLst>
          </p:cNvPr>
          <p:cNvSpPr/>
          <p:nvPr/>
        </p:nvSpPr>
        <p:spPr>
          <a:xfrm>
            <a:off x="5657793" y="6549925"/>
            <a:ext cx="175039" cy="231975"/>
          </a:xfrm>
          <a:custGeom>
            <a:avLst/>
            <a:gdLst>
              <a:gd name="connsiteX0" fmla="*/ 142932 w 175039"/>
              <a:gd name="connsiteY0" fmla="*/ 100 h 231975"/>
              <a:gd name="connsiteX1" fmla="*/ 149282 w 175039"/>
              <a:gd name="connsiteY1" fmla="*/ 108050 h 231975"/>
              <a:gd name="connsiteX2" fmla="*/ 57 w 175039"/>
              <a:gd name="connsiteY2" fmla="*/ 231875 h 231975"/>
              <a:gd name="connsiteX3" fmla="*/ 168332 w 175039"/>
              <a:gd name="connsiteY3" fmla="*/ 127100 h 231975"/>
              <a:gd name="connsiteX4" fmla="*/ 142932 w 175039"/>
              <a:gd name="connsiteY4" fmla="*/ 100 h 23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039" h="231975">
                <a:moveTo>
                  <a:pt x="142932" y="100"/>
                </a:moveTo>
                <a:cubicBezTo>
                  <a:pt x="139757" y="-3075"/>
                  <a:pt x="173095" y="69421"/>
                  <a:pt x="149282" y="108050"/>
                </a:cubicBezTo>
                <a:cubicBezTo>
                  <a:pt x="125469" y="146679"/>
                  <a:pt x="-3118" y="228700"/>
                  <a:pt x="57" y="231875"/>
                </a:cubicBezTo>
                <a:cubicBezTo>
                  <a:pt x="3232" y="235050"/>
                  <a:pt x="144784" y="162025"/>
                  <a:pt x="168332" y="127100"/>
                </a:cubicBezTo>
                <a:cubicBezTo>
                  <a:pt x="191880" y="92175"/>
                  <a:pt x="146107" y="3275"/>
                  <a:pt x="142932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4994114F-0481-49D7-BD15-8E6EE1484F4B}"/>
              </a:ext>
            </a:extLst>
          </p:cNvPr>
          <p:cNvSpPr/>
          <p:nvPr/>
        </p:nvSpPr>
        <p:spPr>
          <a:xfrm>
            <a:off x="5752078" y="6453161"/>
            <a:ext cx="72568" cy="238242"/>
          </a:xfrm>
          <a:custGeom>
            <a:avLst/>
            <a:gdLst>
              <a:gd name="connsiteX0" fmla="*/ 72460 w 72568"/>
              <a:gd name="connsiteY0" fmla="*/ 27 h 238242"/>
              <a:gd name="connsiteX1" fmla="*/ 21660 w 72568"/>
              <a:gd name="connsiteY1" fmla="*/ 122264 h 238242"/>
              <a:gd name="connsiteX2" fmla="*/ 31185 w 72568"/>
              <a:gd name="connsiteY2" fmla="*/ 234977 h 238242"/>
              <a:gd name="connsiteX3" fmla="*/ 29597 w 72568"/>
              <a:gd name="connsiteY3" fmla="*/ 201639 h 238242"/>
              <a:gd name="connsiteX4" fmla="*/ 4197 w 72568"/>
              <a:gd name="connsiteY4" fmla="*/ 136552 h 238242"/>
              <a:gd name="connsiteX5" fmla="*/ 5785 w 72568"/>
              <a:gd name="connsiteY5" fmla="*/ 111152 h 238242"/>
              <a:gd name="connsiteX6" fmla="*/ 72460 w 72568"/>
              <a:gd name="connsiteY6" fmla="*/ 27 h 238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568" h="238242">
                <a:moveTo>
                  <a:pt x="72460" y="27"/>
                </a:moveTo>
                <a:cubicBezTo>
                  <a:pt x="75106" y="1879"/>
                  <a:pt x="28539" y="83106"/>
                  <a:pt x="21660" y="122264"/>
                </a:cubicBezTo>
                <a:cubicBezTo>
                  <a:pt x="14781" y="161422"/>
                  <a:pt x="29862" y="221748"/>
                  <a:pt x="31185" y="234977"/>
                </a:cubicBezTo>
                <a:cubicBezTo>
                  <a:pt x="32508" y="248206"/>
                  <a:pt x="34095" y="218043"/>
                  <a:pt x="29597" y="201639"/>
                </a:cubicBezTo>
                <a:cubicBezTo>
                  <a:pt x="25099" y="185235"/>
                  <a:pt x="8166" y="151633"/>
                  <a:pt x="4197" y="136552"/>
                </a:cubicBezTo>
                <a:cubicBezTo>
                  <a:pt x="228" y="121471"/>
                  <a:pt x="-3475" y="131260"/>
                  <a:pt x="5785" y="111152"/>
                </a:cubicBezTo>
                <a:cubicBezTo>
                  <a:pt x="15045" y="91044"/>
                  <a:pt x="69814" y="-1825"/>
                  <a:pt x="72460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590DA6F0-F2B5-4075-8482-A4C1771BC79F}"/>
              </a:ext>
            </a:extLst>
          </p:cNvPr>
          <p:cNvSpPr/>
          <p:nvPr/>
        </p:nvSpPr>
        <p:spPr>
          <a:xfrm>
            <a:off x="5464513" y="6135758"/>
            <a:ext cx="528329" cy="453602"/>
          </a:xfrm>
          <a:custGeom>
            <a:avLst/>
            <a:gdLst>
              <a:gd name="connsiteX0" fmla="*/ 528300 w 528329"/>
              <a:gd name="connsiteY0" fmla="*/ 14217 h 453602"/>
              <a:gd name="connsiteX1" fmla="*/ 355262 w 528329"/>
              <a:gd name="connsiteY1" fmla="*/ 6280 h 453602"/>
              <a:gd name="connsiteX2" fmla="*/ 155237 w 528329"/>
              <a:gd name="connsiteY2" fmla="*/ 114230 h 453602"/>
              <a:gd name="connsiteX3" fmla="*/ 52050 w 528329"/>
              <a:gd name="connsiteY3" fmla="*/ 245992 h 453602"/>
              <a:gd name="connsiteX4" fmla="*/ 25062 w 528329"/>
              <a:gd name="connsiteY4" fmla="*/ 319017 h 453602"/>
              <a:gd name="connsiteX5" fmla="*/ 31412 w 528329"/>
              <a:gd name="connsiteY5" fmla="*/ 368230 h 453602"/>
              <a:gd name="connsiteX6" fmla="*/ 91737 w 528329"/>
              <a:gd name="connsiteY6" fmla="*/ 452367 h 453602"/>
              <a:gd name="connsiteX7" fmla="*/ 53637 w 528329"/>
              <a:gd name="connsiteY7" fmla="*/ 412680 h 453602"/>
              <a:gd name="connsiteX8" fmla="*/ 6012 w 528329"/>
              <a:gd name="connsiteY8" fmla="*/ 334892 h 453602"/>
              <a:gd name="connsiteX9" fmla="*/ 201275 w 528329"/>
              <a:gd name="connsiteY9" fmla="*/ 96767 h 453602"/>
              <a:gd name="connsiteX10" fmla="*/ 342562 w 528329"/>
              <a:gd name="connsiteY10" fmla="*/ 25330 h 453602"/>
              <a:gd name="connsiteX11" fmla="*/ 528300 w 528329"/>
              <a:gd name="connsiteY11" fmla="*/ 14217 h 453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8329" h="453602">
                <a:moveTo>
                  <a:pt x="528300" y="14217"/>
                </a:moveTo>
                <a:cubicBezTo>
                  <a:pt x="530417" y="11042"/>
                  <a:pt x="417439" y="-10389"/>
                  <a:pt x="355262" y="6280"/>
                </a:cubicBezTo>
                <a:cubicBezTo>
                  <a:pt x="293085" y="22949"/>
                  <a:pt x="205772" y="74278"/>
                  <a:pt x="155237" y="114230"/>
                </a:cubicBezTo>
                <a:cubicBezTo>
                  <a:pt x="104702" y="154182"/>
                  <a:pt x="73746" y="211861"/>
                  <a:pt x="52050" y="245992"/>
                </a:cubicBezTo>
                <a:cubicBezTo>
                  <a:pt x="30354" y="280123"/>
                  <a:pt x="28502" y="298644"/>
                  <a:pt x="25062" y="319017"/>
                </a:cubicBezTo>
                <a:cubicBezTo>
                  <a:pt x="21622" y="339390"/>
                  <a:pt x="20300" y="346005"/>
                  <a:pt x="31412" y="368230"/>
                </a:cubicBezTo>
                <a:cubicBezTo>
                  <a:pt x="42524" y="390455"/>
                  <a:pt x="88033" y="444959"/>
                  <a:pt x="91737" y="452367"/>
                </a:cubicBezTo>
                <a:cubicBezTo>
                  <a:pt x="95441" y="459775"/>
                  <a:pt x="67924" y="432259"/>
                  <a:pt x="53637" y="412680"/>
                </a:cubicBezTo>
                <a:cubicBezTo>
                  <a:pt x="39350" y="393101"/>
                  <a:pt x="-18594" y="387544"/>
                  <a:pt x="6012" y="334892"/>
                </a:cubicBezTo>
                <a:cubicBezTo>
                  <a:pt x="30618" y="282240"/>
                  <a:pt x="145183" y="148361"/>
                  <a:pt x="201275" y="96767"/>
                </a:cubicBezTo>
                <a:cubicBezTo>
                  <a:pt x="257367" y="45173"/>
                  <a:pt x="292820" y="38559"/>
                  <a:pt x="342562" y="25330"/>
                </a:cubicBezTo>
                <a:cubicBezTo>
                  <a:pt x="392304" y="12101"/>
                  <a:pt x="526183" y="17392"/>
                  <a:pt x="528300" y="14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B5BEB05E-809D-486C-B02C-1695D63C2424}"/>
              </a:ext>
            </a:extLst>
          </p:cNvPr>
          <p:cNvSpPr/>
          <p:nvPr/>
        </p:nvSpPr>
        <p:spPr>
          <a:xfrm>
            <a:off x="5798175" y="6155821"/>
            <a:ext cx="210563" cy="250510"/>
          </a:xfrm>
          <a:custGeom>
            <a:avLst/>
            <a:gdLst>
              <a:gd name="connsiteX0" fmla="*/ 210513 w 210563"/>
              <a:gd name="connsiteY0" fmla="*/ 504 h 250510"/>
              <a:gd name="connsiteX1" fmla="*/ 67638 w 210563"/>
              <a:gd name="connsiteY1" fmla="*/ 110042 h 250510"/>
              <a:gd name="connsiteX2" fmla="*/ 42238 w 210563"/>
              <a:gd name="connsiteY2" fmla="*/ 146554 h 250510"/>
              <a:gd name="connsiteX3" fmla="*/ 963 w 210563"/>
              <a:gd name="connsiteY3" fmla="*/ 249742 h 250510"/>
              <a:gd name="connsiteX4" fmla="*/ 13663 w 210563"/>
              <a:gd name="connsiteY4" fmla="*/ 191004 h 250510"/>
              <a:gd name="connsiteX5" fmla="*/ 20013 w 210563"/>
              <a:gd name="connsiteY5" fmla="*/ 141792 h 250510"/>
              <a:gd name="connsiteX6" fmla="*/ 83513 w 210563"/>
              <a:gd name="connsiteY6" fmla="*/ 71942 h 250510"/>
              <a:gd name="connsiteX7" fmla="*/ 210513 w 210563"/>
              <a:gd name="connsiteY7" fmla="*/ 504 h 250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563" h="250510">
                <a:moveTo>
                  <a:pt x="210513" y="504"/>
                </a:moveTo>
                <a:cubicBezTo>
                  <a:pt x="207867" y="6854"/>
                  <a:pt x="95684" y="85700"/>
                  <a:pt x="67638" y="110042"/>
                </a:cubicBezTo>
                <a:cubicBezTo>
                  <a:pt x="39592" y="134384"/>
                  <a:pt x="53350" y="123271"/>
                  <a:pt x="42238" y="146554"/>
                </a:cubicBezTo>
                <a:cubicBezTo>
                  <a:pt x="31126" y="169837"/>
                  <a:pt x="5725" y="242334"/>
                  <a:pt x="963" y="249742"/>
                </a:cubicBezTo>
                <a:cubicBezTo>
                  <a:pt x="-3800" y="257150"/>
                  <a:pt x="10488" y="208996"/>
                  <a:pt x="13663" y="191004"/>
                </a:cubicBezTo>
                <a:cubicBezTo>
                  <a:pt x="16838" y="173012"/>
                  <a:pt x="8371" y="161636"/>
                  <a:pt x="20013" y="141792"/>
                </a:cubicBezTo>
                <a:cubicBezTo>
                  <a:pt x="31655" y="121948"/>
                  <a:pt x="55467" y="94432"/>
                  <a:pt x="83513" y="71942"/>
                </a:cubicBezTo>
                <a:cubicBezTo>
                  <a:pt x="111559" y="49452"/>
                  <a:pt x="213159" y="-5846"/>
                  <a:pt x="210513" y="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8B94BA2D-FA48-431E-894F-D49A751B1CA5}"/>
              </a:ext>
            </a:extLst>
          </p:cNvPr>
          <p:cNvSpPr/>
          <p:nvPr/>
        </p:nvSpPr>
        <p:spPr>
          <a:xfrm>
            <a:off x="5778499" y="6154382"/>
            <a:ext cx="257825" cy="308736"/>
          </a:xfrm>
          <a:custGeom>
            <a:avLst/>
            <a:gdLst>
              <a:gd name="connsiteX0" fmla="*/ 257176 w 257825"/>
              <a:gd name="connsiteY0" fmla="*/ 356 h 308736"/>
              <a:gd name="connsiteX1" fmla="*/ 122239 w 257825"/>
              <a:gd name="connsiteY1" fmla="*/ 100368 h 308736"/>
              <a:gd name="connsiteX2" fmla="*/ 85726 w 257825"/>
              <a:gd name="connsiteY2" fmla="*/ 135293 h 308736"/>
              <a:gd name="connsiteX3" fmla="*/ 50801 w 257825"/>
              <a:gd name="connsiteY3" fmla="*/ 224193 h 308736"/>
              <a:gd name="connsiteX4" fmla="*/ 58739 w 257825"/>
              <a:gd name="connsiteY4" fmla="*/ 306743 h 308736"/>
              <a:gd name="connsiteX5" fmla="*/ 46039 w 257825"/>
              <a:gd name="connsiteY5" fmla="*/ 279756 h 308736"/>
              <a:gd name="connsiteX6" fmla="*/ 1 w 257825"/>
              <a:gd name="connsiteY6" fmla="*/ 241656 h 308736"/>
              <a:gd name="connsiteX7" fmla="*/ 47626 w 257825"/>
              <a:gd name="connsiteY7" fmla="*/ 252768 h 308736"/>
              <a:gd name="connsiteX8" fmla="*/ 68264 w 257825"/>
              <a:gd name="connsiteY8" fmla="*/ 136881 h 308736"/>
              <a:gd name="connsiteX9" fmla="*/ 169864 w 257825"/>
              <a:gd name="connsiteY9" fmla="*/ 68618 h 308736"/>
              <a:gd name="connsiteX10" fmla="*/ 257176 w 257825"/>
              <a:gd name="connsiteY10" fmla="*/ 356 h 308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7825" h="308736">
                <a:moveTo>
                  <a:pt x="257176" y="356"/>
                </a:moveTo>
                <a:cubicBezTo>
                  <a:pt x="249239" y="5648"/>
                  <a:pt x="150814" y="77879"/>
                  <a:pt x="122239" y="100368"/>
                </a:cubicBezTo>
                <a:cubicBezTo>
                  <a:pt x="93664" y="122858"/>
                  <a:pt x="97632" y="114656"/>
                  <a:pt x="85726" y="135293"/>
                </a:cubicBezTo>
                <a:cubicBezTo>
                  <a:pt x="73820" y="155930"/>
                  <a:pt x="55299" y="195618"/>
                  <a:pt x="50801" y="224193"/>
                </a:cubicBezTo>
                <a:cubicBezTo>
                  <a:pt x="46303" y="252768"/>
                  <a:pt x="59533" y="297483"/>
                  <a:pt x="58739" y="306743"/>
                </a:cubicBezTo>
                <a:cubicBezTo>
                  <a:pt x="57945" y="316004"/>
                  <a:pt x="55829" y="290604"/>
                  <a:pt x="46039" y="279756"/>
                </a:cubicBezTo>
                <a:cubicBezTo>
                  <a:pt x="36249" y="268908"/>
                  <a:pt x="-264" y="246154"/>
                  <a:pt x="1" y="241656"/>
                </a:cubicBezTo>
                <a:cubicBezTo>
                  <a:pt x="265" y="237158"/>
                  <a:pt x="36249" y="270230"/>
                  <a:pt x="47626" y="252768"/>
                </a:cubicBezTo>
                <a:cubicBezTo>
                  <a:pt x="59003" y="235306"/>
                  <a:pt x="47891" y="167573"/>
                  <a:pt x="68264" y="136881"/>
                </a:cubicBezTo>
                <a:cubicBezTo>
                  <a:pt x="88637" y="106189"/>
                  <a:pt x="141554" y="87139"/>
                  <a:pt x="169864" y="68618"/>
                </a:cubicBezTo>
                <a:cubicBezTo>
                  <a:pt x="198174" y="50097"/>
                  <a:pt x="265113" y="-4936"/>
                  <a:pt x="257176" y="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EFFD5019-5EE2-4E88-833B-E2580E11492D}"/>
              </a:ext>
            </a:extLst>
          </p:cNvPr>
          <p:cNvSpPr/>
          <p:nvPr/>
        </p:nvSpPr>
        <p:spPr>
          <a:xfrm>
            <a:off x="5822935" y="6161086"/>
            <a:ext cx="201659" cy="303678"/>
          </a:xfrm>
          <a:custGeom>
            <a:avLst/>
            <a:gdLst>
              <a:gd name="connsiteX0" fmla="*/ 201628 w 201659"/>
              <a:gd name="connsiteY0" fmla="*/ 2 h 303678"/>
              <a:gd name="connsiteX1" fmla="*/ 158765 w 201659"/>
              <a:gd name="connsiteY1" fmla="*/ 125414 h 303678"/>
              <a:gd name="connsiteX2" fmla="*/ 93678 w 201659"/>
              <a:gd name="connsiteY2" fmla="*/ 185739 h 303678"/>
              <a:gd name="connsiteX3" fmla="*/ 55578 w 201659"/>
              <a:gd name="connsiteY3" fmla="*/ 219077 h 303678"/>
              <a:gd name="connsiteX4" fmla="*/ 1603 w 201659"/>
              <a:gd name="connsiteY4" fmla="*/ 303214 h 303678"/>
              <a:gd name="connsiteX5" fmla="*/ 122253 w 201659"/>
              <a:gd name="connsiteY5" fmla="*/ 177802 h 303678"/>
              <a:gd name="connsiteX6" fmla="*/ 152415 w 201659"/>
              <a:gd name="connsiteY6" fmla="*/ 122239 h 303678"/>
              <a:gd name="connsiteX7" fmla="*/ 201628 w 201659"/>
              <a:gd name="connsiteY7" fmla="*/ 2 h 303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659" h="303678">
                <a:moveTo>
                  <a:pt x="201628" y="2"/>
                </a:moveTo>
                <a:cubicBezTo>
                  <a:pt x="202686" y="531"/>
                  <a:pt x="176757" y="94458"/>
                  <a:pt x="158765" y="125414"/>
                </a:cubicBezTo>
                <a:cubicBezTo>
                  <a:pt x="140773" y="156370"/>
                  <a:pt x="110876" y="170129"/>
                  <a:pt x="93678" y="185739"/>
                </a:cubicBezTo>
                <a:cubicBezTo>
                  <a:pt x="76480" y="201349"/>
                  <a:pt x="70924" y="199498"/>
                  <a:pt x="55578" y="219077"/>
                </a:cubicBezTo>
                <a:cubicBezTo>
                  <a:pt x="40232" y="238656"/>
                  <a:pt x="-9509" y="310093"/>
                  <a:pt x="1603" y="303214"/>
                </a:cubicBezTo>
                <a:cubicBezTo>
                  <a:pt x="12715" y="296335"/>
                  <a:pt x="97118" y="207965"/>
                  <a:pt x="122253" y="177802"/>
                </a:cubicBezTo>
                <a:cubicBezTo>
                  <a:pt x="147388" y="147640"/>
                  <a:pt x="140244" y="147374"/>
                  <a:pt x="152415" y="122239"/>
                </a:cubicBezTo>
                <a:cubicBezTo>
                  <a:pt x="164586" y="97104"/>
                  <a:pt x="200570" y="-527"/>
                  <a:pt x="201628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9AE67471-2EE9-4C36-B8C3-A497E7B43174}"/>
              </a:ext>
            </a:extLst>
          </p:cNvPr>
          <p:cNvSpPr/>
          <p:nvPr/>
        </p:nvSpPr>
        <p:spPr>
          <a:xfrm>
            <a:off x="5101459" y="7294180"/>
            <a:ext cx="1271741" cy="228429"/>
          </a:xfrm>
          <a:custGeom>
            <a:avLst/>
            <a:gdLst>
              <a:gd name="connsiteX0" fmla="*/ 1269179 w 1271741"/>
              <a:gd name="connsiteY0" fmla="*/ 383 h 228429"/>
              <a:gd name="connsiteX1" fmla="*/ 1021529 w 1271741"/>
              <a:gd name="connsiteY1" fmla="*/ 130558 h 228429"/>
              <a:gd name="connsiteX2" fmla="*/ 1040579 w 1271741"/>
              <a:gd name="connsiteY2" fmla="*/ 133733 h 228429"/>
              <a:gd name="connsiteX3" fmla="*/ 865954 w 1271741"/>
              <a:gd name="connsiteY3" fmla="*/ 184533 h 228429"/>
              <a:gd name="connsiteX4" fmla="*/ 726254 w 1271741"/>
              <a:gd name="connsiteY4" fmla="*/ 209933 h 228429"/>
              <a:gd name="connsiteX5" fmla="*/ 542104 w 1271741"/>
              <a:gd name="connsiteY5" fmla="*/ 198820 h 228429"/>
              <a:gd name="connsiteX6" fmla="*/ 2354 w 1271741"/>
              <a:gd name="connsiteY6" fmla="*/ 227395 h 228429"/>
              <a:gd name="connsiteX7" fmla="*/ 332554 w 1271741"/>
              <a:gd name="connsiteY7" fmla="*/ 222633 h 228429"/>
              <a:gd name="connsiteX8" fmla="*/ 638941 w 1271741"/>
              <a:gd name="connsiteY8" fmla="*/ 219458 h 228429"/>
              <a:gd name="connsiteX9" fmla="*/ 831029 w 1271741"/>
              <a:gd name="connsiteY9" fmla="*/ 216283 h 228429"/>
              <a:gd name="connsiteX10" fmla="*/ 938979 w 1271741"/>
              <a:gd name="connsiteY10" fmla="*/ 178183 h 228429"/>
              <a:gd name="connsiteX11" fmla="*/ 1139004 w 1271741"/>
              <a:gd name="connsiteY11" fmla="*/ 92458 h 228429"/>
              <a:gd name="connsiteX12" fmla="*/ 1269179 w 1271741"/>
              <a:gd name="connsiteY12" fmla="*/ 383 h 228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71741" h="228429">
                <a:moveTo>
                  <a:pt x="1269179" y="383"/>
                </a:moveTo>
                <a:cubicBezTo>
                  <a:pt x="1249600" y="6733"/>
                  <a:pt x="1059629" y="108333"/>
                  <a:pt x="1021529" y="130558"/>
                </a:cubicBezTo>
                <a:cubicBezTo>
                  <a:pt x="983429" y="152783"/>
                  <a:pt x="1066508" y="124737"/>
                  <a:pt x="1040579" y="133733"/>
                </a:cubicBezTo>
                <a:cubicBezTo>
                  <a:pt x="1014650" y="142729"/>
                  <a:pt x="918341" y="171833"/>
                  <a:pt x="865954" y="184533"/>
                </a:cubicBezTo>
                <a:cubicBezTo>
                  <a:pt x="813566" y="197233"/>
                  <a:pt x="780229" y="207552"/>
                  <a:pt x="726254" y="209933"/>
                </a:cubicBezTo>
                <a:cubicBezTo>
                  <a:pt x="672279" y="212314"/>
                  <a:pt x="662754" y="195910"/>
                  <a:pt x="542104" y="198820"/>
                </a:cubicBezTo>
                <a:cubicBezTo>
                  <a:pt x="421454" y="201730"/>
                  <a:pt x="37279" y="223426"/>
                  <a:pt x="2354" y="227395"/>
                </a:cubicBezTo>
                <a:cubicBezTo>
                  <a:pt x="-32571" y="231364"/>
                  <a:pt x="332554" y="222633"/>
                  <a:pt x="332554" y="222633"/>
                </a:cubicBezTo>
                <a:lnTo>
                  <a:pt x="638941" y="219458"/>
                </a:lnTo>
                <a:lnTo>
                  <a:pt x="831029" y="216283"/>
                </a:lnTo>
                <a:cubicBezTo>
                  <a:pt x="881035" y="209404"/>
                  <a:pt x="887650" y="198820"/>
                  <a:pt x="938979" y="178183"/>
                </a:cubicBezTo>
                <a:cubicBezTo>
                  <a:pt x="990308" y="157546"/>
                  <a:pt x="1086616" y="116535"/>
                  <a:pt x="1139004" y="92458"/>
                </a:cubicBezTo>
                <a:cubicBezTo>
                  <a:pt x="1191391" y="68381"/>
                  <a:pt x="1288758" y="-5967"/>
                  <a:pt x="1269179" y="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35575927-391F-407E-BA3D-13282FC0183C}"/>
              </a:ext>
            </a:extLst>
          </p:cNvPr>
          <p:cNvSpPr/>
          <p:nvPr/>
        </p:nvSpPr>
        <p:spPr>
          <a:xfrm>
            <a:off x="5375630" y="7359465"/>
            <a:ext cx="960282" cy="425982"/>
          </a:xfrm>
          <a:custGeom>
            <a:avLst/>
            <a:gdLst>
              <a:gd name="connsiteX0" fmla="*/ 1233 w 960282"/>
              <a:gd name="connsiteY0" fmla="*/ 173223 h 425982"/>
              <a:gd name="connsiteX1" fmla="*/ 496533 w 960282"/>
              <a:gd name="connsiteY1" fmla="*/ 170048 h 425982"/>
              <a:gd name="connsiteX2" fmla="*/ 501295 w 960282"/>
              <a:gd name="connsiteY2" fmla="*/ 160523 h 425982"/>
              <a:gd name="connsiteX3" fmla="*/ 693383 w 960282"/>
              <a:gd name="connsiteY3" fmla="*/ 122423 h 425982"/>
              <a:gd name="connsiteX4" fmla="*/ 728308 w 960282"/>
              <a:gd name="connsiteY4" fmla="*/ 104960 h 425982"/>
              <a:gd name="connsiteX5" fmla="*/ 960083 w 960282"/>
              <a:gd name="connsiteY5" fmla="*/ 185 h 425982"/>
              <a:gd name="connsiteX6" fmla="*/ 764820 w 960282"/>
              <a:gd name="connsiteY6" fmla="*/ 81148 h 425982"/>
              <a:gd name="connsiteX7" fmla="*/ 560033 w 960282"/>
              <a:gd name="connsiteY7" fmla="*/ 144648 h 425982"/>
              <a:gd name="connsiteX8" fmla="*/ 515583 w 960282"/>
              <a:gd name="connsiteY8" fmla="*/ 168460 h 425982"/>
              <a:gd name="connsiteX9" fmla="*/ 696558 w 960282"/>
              <a:gd name="connsiteY9" fmla="*/ 209735 h 425982"/>
              <a:gd name="connsiteX10" fmla="*/ 785458 w 960282"/>
              <a:gd name="connsiteY10" fmla="*/ 265298 h 425982"/>
              <a:gd name="connsiteX11" fmla="*/ 804508 w 960282"/>
              <a:gd name="connsiteY11" fmla="*/ 285935 h 425982"/>
              <a:gd name="connsiteX12" fmla="*/ 921983 w 960282"/>
              <a:gd name="connsiteY12" fmla="*/ 425635 h 425982"/>
              <a:gd name="connsiteX13" fmla="*/ 880708 w 960282"/>
              <a:gd name="connsiteY13" fmla="*/ 322448 h 425982"/>
              <a:gd name="connsiteX14" fmla="*/ 888645 w 960282"/>
              <a:gd name="connsiteY14" fmla="*/ 222435 h 425982"/>
              <a:gd name="connsiteX15" fmla="*/ 947383 w 960282"/>
              <a:gd name="connsiteY15" fmla="*/ 31935 h 425982"/>
              <a:gd name="connsiteX16" fmla="*/ 887058 w 960282"/>
              <a:gd name="connsiteY16" fmla="*/ 185923 h 425982"/>
              <a:gd name="connsiteX17" fmla="*/ 879120 w 960282"/>
              <a:gd name="connsiteY17" fmla="*/ 343085 h 425982"/>
              <a:gd name="connsiteX18" fmla="*/ 698145 w 960282"/>
              <a:gd name="connsiteY18" fmla="*/ 225610 h 425982"/>
              <a:gd name="connsiteX19" fmla="*/ 374295 w 960282"/>
              <a:gd name="connsiteY19" fmla="*/ 158935 h 425982"/>
              <a:gd name="connsiteX20" fmla="*/ 356833 w 960282"/>
              <a:gd name="connsiteY20" fmla="*/ 187510 h 425982"/>
              <a:gd name="connsiteX21" fmla="*/ 1233 w 960282"/>
              <a:gd name="connsiteY21" fmla="*/ 173223 h 425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60282" h="425982">
                <a:moveTo>
                  <a:pt x="1233" y="173223"/>
                </a:moveTo>
                <a:cubicBezTo>
                  <a:pt x="24516" y="170313"/>
                  <a:pt x="413189" y="172165"/>
                  <a:pt x="496533" y="170048"/>
                </a:cubicBezTo>
                <a:cubicBezTo>
                  <a:pt x="579877" y="167931"/>
                  <a:pt x="468487" y="168460"/>
                  <a:pt x="501295" y="160523"/>
                </a:cubicBezTo>
                <a:cubicBezTo>
                  <a:pt x="534103" y="152586"/>
                  <a:pt x="655548" y="131683"/>
                  <a:pt x="693383" y="122423"/>
                </a:cubicBezTo>
                <a:cubicBezTo>
                  <a:pt x="731218" y="113163"/>
                  <a:pt x="728308" y="104960"/>
                  <a:pt x="728308" y="104960"/>
                </a:cubicBezTo>
                <a:lnTo>
                  <a:pt x="960083" y="185"/>
                </a:lnTo>
                <a:cubicBezTo>
                  <a:pt x="966168" y="-3784"/>
                  <a:pt x="831495" y="57071"/>
                  <a:pt x="764820" y="81148"/>
                </a:cubicBezTo>
                <a:cubicBezTo>
                  <a:pt x="698145" y="105225"/>
                  <a:pt x="601572" y="130096"/>
                  <a:pt x="560033" y="144648"/>
                </a:cubicBezTo>
                <a:cubicBezTo>
                  <a:pt x="518494" y="159200"/>
                  <a:pt x="492829" y="157612"/>
                  <a:pt x="515583" y="168460"/>
                </a:cubicBezTo>
                <a:cubicBezTo>
                  <a:pt x="538337" y="179308"/>
                  <a:pt x="651579" y="193595"/>
                  <a:pt x="696558" y="209735"/>
                </a:cubicBezTo>
                <a:cubicBezTo>
                  <a:pt x="741537" y="225875"/>
                  <a:pt x="767466" y="252598"/>
                  <a:pt x="785458" y="265298"/>
                </a:cubicBezTo>
                <a:cubicBezTo>
                  <a:pt x="803450" y="277998"/>
                  <a:pt x="781754" y="259212"/>
                  <a:pt x="804508" y="285935"/>
                </a:cubicBezTo>
                <a:cubicBezTo>
                  <a:pt x="827262" y="312658"/>
                  <a:pt x="909283" y="419550"/>
                  <a:pt x="921983" y="425635"/>
                </a:cubicBezTo>
                <a:cubicBezTo>
                  <a:pt x="934683" y="431720"/>
                  <a:pt x="886264" y="356314"/>
                  <a:pt x="880708" y="322448"/>
                </a:cubicBezTo>
                <a:cubicBezTo>
                  <a:pt x="875152" y="288582"/>
                  <a:pt x="877533" y="270854"/>
                  <a:pt x="888645" y="222435"/>
                </a:cubicBezTo>
                <a:cubicBezTo>
                  <a:pt x="899757" y="174016"/>
                  <a:pt x="947648" y="38020"/>
                  <a:pt x="947383" y="31935"/>
                </a:cubicBezTo>
                <a:cubicBezTo>
                  <a:pt x="947119" y="25850"/>
                  <a:pt x="898435" y="134065"/>
                  <a:pt x="887058" y="185923"/>
                </a:cubicBezTo>
                <a:cubicBezTo>
                  <a:pt x="875681" y="237781"/>
                  <a:pt x="910606" y="336470"/>
                  <a:pt x="879120" y="343085"/>
                </a:cubicBezTo>
                <a:cubicBezTo>
                  <a:pt x="847634" y="349700"/>
                  <a:pt x="782282" y="256302"/>
                  <a:pt x="698145" y="225610"/>
                </a:cubicBezTo>
                <a:cubicBezTo>
                  <a:pt x="614008" y="194918"/>
                  <a:pt x="431180" y="165285"/>
                  <a:pt x="374295" y="158935"/>
                </a:cubicBezTo>
                <a:cubicBezTo>
                  <a:pt x="317410" y="152585"/>
                  <a:pt x="422450" y="188039"/>
                  <a:pt x="356833" y="187510"/>
                </a:cubicBezTo>
                <a:cubicBezTo>
                  <a:pt x="291216" y="186981"/>
                  <a:pt x="-22050" y="176133"/>
                  <a:pt x="1233" y="173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1A3FC620-E88B-4204-B3BB-E01BAB48D64C}"/>
              </a:ext>
            </a:extLst>
          </p:cNvPr>
          <p:cNvSpPr/>
          <p:nvPr/>
        </p:nvSpPr>
        <p:spPr>
          <a:xfrm>
            <a:off x="3902003" y="7062398"/>
            <a:ext cx="1303420" cy="202018"/>
          </a:xfrm>
          <a:custGeom>
            <a:avLst/>
            <a:gdLst>
              <a:gd name="connsiteX0" fmla="*/ 8010 w 1303420"/>
              <a:gd name="connsiteY0" fmla="*/ 202002 h 202018"/>
              <a:gd name="connsiteX1" fmla="*/ 419172 w 1303420"/>
              <a:gd name="connsiteY1" fmla="*/ 167077 h 202018"/>
              <a:gd name="connsiteX2" fmla="*/ 428697 w 1303420"/>
              <a:gd name="connsiteY2" fmla="*/ 151202 h 202018"/>
              <a:gd name="connsiteX3" fmla="*/ 827160 w 1303420"/>
              <a:gd name="connsiteY3" fmla="*/ 92465 h 202018"/>
              <a:gd name="connsiteX4" fmla="*/ 770010 w 1303420"/>
              <a:gd name="connsiteY4" fmla="*/ 89290 h 202018"/>
              <a:gd name="connsiteX5" fmla="*/ 1151010 w 1303420"/>
              <a:gd name="connsiteY5" fmla="*/ 38490 h 202018"/>
              <a:gd name="connsiteX6" fmla="*/ 1295472 w 1303420"/>
              <a:gd name="connsiteY6" fmla="*/ 390 h 202018"/>
              <a:gd name="connsiteX7" fmla="*/ 935110 w 1303420"/>
              <a:gd name="connsiteY7" fmla="*/ 62302 h 202018"/>
              <a:gd name="connsiteX8" fmla="*/ 671585 w 1303420"/>
              <a:gd name="connsiteY8" fmla="*/ 109927 h 202018"/>
              <a:gd name="connsiteX9" fmla="*/ 747785 w 1303420"/>
              <a:gd name="connsiteY9" fmla="*/ 114690 h 202018"/>
              <a:gd name="connsiteX10" fmla="*/ 300110 w 1303420"/>
              <a:gd name="connsiteY10" fmla="*/ 144852 h 202018"/>
              <a:gd name="connsiteX11" fmla="*/ 158822 w 1303420"/>
              <a:gd name="connsiteY11" fmla="*/ 162315 h 202018"/>
              <a:gd name="connsiteX12" fmla="*/ 8010 w 1303420"/>
              <a:gd name="connsiteY12" fmla="*/ 202002 h 202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03420" h="202018">
                <a:moveTo>
                  <a:pt x="8010" y="202002"/>
                </a:moveTo>
                <a:cubicBezTo>
                  <a:pt x="51402" y="202796"/>
                  <a:pt x="349058" y="175544"/>
                  <a:pt x="419172" y="167077"/>
                </a:cubicBezTo>
                <a:cubicBezTo>
                  <a:pt x="489286" y="158610"/>
                  <a:pt x="360699" y="163637"/>
                  <a:pt x="428697" y="151202"/>
                </a:cubicBezTo>
                <a:cubicBezTo>
                  <a:pt x="496695" y="138767"/>
                  <a:pt x="770275" y="102784"/>
                  <a:pt x="827160" y="92465"/>
                </a:cubicBezTo>
                <a:cubicBezTo>
                  <a:pt x="884045" y="82146"/>
                  <a:pt x="716035" y="98286"/>
                  <a:pt x="770010" y="89290"/>
                </a:cubicBezTo>
                <a:cubicBezTo>
                  <a:pt x="823985" y="80294"/>
                  <a:pt x="1063433" y="53307"/>
                  <a:pt x="1151010" y="38490"/>
                </a:cubicBezTo>
                <a:cubicBezTo>
                  <a:pt x="1238587" y="23673"/>
                  <a:pt x="1331455" y="-3579"/>
                  <a:pt x="1295472" y="390"/>
                </a:cubicBezTo>
                <a:cubicBezTo>
                  <a:pt x="1259489" y="4359"/>
                  <a:pt x="935110" y="62302"/>
                  <a:pt x="935110" y="62302"/>
                </a:cubicBezTo>
                <a:cubicBezTo>
                  <a:pt x="831129" y="80558"/>
                  <a:pt x="702806" y="101196"/>
                  <a:pt x="671585" y="109927"/>
                </a:cubicBezTo>
                <a:cubicBezTo>
                  <a:pt x="640364" y="118658"/>
                  <a:pt x="809697" y="108869"/>
                  <a:pt x="747785" y="114690"/>
                </a:cubicBezTo>
                <a:cubicBezTo>
                  <a:pt x="685873" y="120511"/>
                  <a:pt x="398270" y="136915"/>
                  <a:pt x="300110" y="144852"/>
                </a:cubicBezTo>
                <a:cubicBezTo>
                  <a:pt x="201950" y="152789"/>
                  <a:pt x="208299" y="152790"/>
                  <a:pt x="158822" y="162315"/>
                </a:cubicBezTo>
                <a:cubicBezTo>
                  <a:pt x="109345" y="171840"/>
                  <a:pt x="-35382" y="201208"/>
                  <a:pt x="8010" y="2020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936C94A2-F0FD-4812-9D46-BADA7BCFE74C}"/>
              </a:ext>
            </a:extLst>
          </p:cNvPr>
          <p:cNvSpPr/>
          <p:nvPr/>
        </p:nvSpPr>
        <p:spPr>
          <a:xfrm>
            <a:off x="4211638" y="6990681"/>
            <a:ext cx="1095203" cy="248322"/>
          </a:xfrm>
          <a:custGeom>
            <a:avLst/>
            <a:gdLst>
              <a:gd name="connsiteX0" fmla="*/ 1093787 w 1095203"/>
              <a:gd name="connsiteY0" fmla="*/ 669 h 248322"/>
              <a:gd name="connsiteX1" fmla="*/ 831850 w 1095203"/>
              <a:gd name="connsiteY1" fmla="*/ 138782 h 248322"/>
              <a:gd name="connsiteX2" fmla="*/ 939800 w 1095203"/>
              <a:gd name="connsiteY2" fmla="*/ 102269 h 248322"/>
              <a:gd name="connsiteX3" fmla="*/ 649287 w 1095203"/>
              <a:gd name="connsiteY3" fmla="*/ 173707 h 248322"/>
              <a:gd name="connsiteX4" fmla="*/ 295275 w 1095203"/>
              <a:gd name="connsiteY4" fmla="*/ 219744 h 248322"/>
              <a:gd name="connsiteX5" fmla="*/ 476250 w 1095203"/>
              <a:gd name="connsiteY5" fmla="*/ 226094 h 248322"/>
              <a:gd name="connsiteX6" fmla="*/ 0 w 1095203"/>
              <a:gd name="connsiteY6" fmla="*/ 248319 h 248322"/>
              <a:gd name="connsiteX7" fmla="*/ 477837 w 1095203"/>
              <a:gd name="connsiteY7" fmla="*/ 227682 h 248322"/>
              <a:gd name="connsiteX8" fmla="*/ 663575 w 1095203"/>
              <a:gd name="connsiteY8" fmla="*/ 200694 h 248322"/>
              <a:gd name="connsiteX9" fmla="*/ 812800 w 1095203"/>
              <a:gd name="connsiteY9" fmla="*/ 164182 h 248322"/>
              <a:gd name="connsiteX10" fmla="*/ 930275 w 1095203"/>
              <a:gd name="connsiteY10" fmla="*/ 89569 h 248322"/>
              <a:gd name="connsiteX11" fmla="*/ 1093787 w 1095203"/>
              <a:gd name="connsiteY11" fmla="*/ 669 h 248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95203" h="248322">
                <a:moveTo>
                  <a:pt x="1093787" y="669"/>
                </a:moveTo>
                <a:cubicBezTo>
                  <a:pt x="1077383" y="8871"/>
                  <a:pt x="857514" y="121849"/>
                  <a:pt x="831850" y="138782"/>
                </a:cubicBezTo>
                <a:cubicBezTo>
                  <a:pt x="806186" y="155715"/>
                  <a:pt x="970227" y="96448"/>
                  <a:pt x="939800" y="102269"/>
                </a:cubicBezTo>
                <a:cubicBezTo>
                  <a:pt x="909373" y="108090"/>
                  <a:pt x="756708" y="154128"/>
                  <a:pt x="649287" y="173707"/>
                </a:cubicBezTo>
                <a:cubicBezTo>
                  <a:pt x="541866" y="193286"/>
                  <a:pt x="324114" y="211013"/>
                  <a:pt x="295275" y="219744"/>
                </a:cubicBezTo>
                <a:cubicBezTo>
                  <a:pt x="266436" y="228475"/>
                  <a:pt x="525462" y="221332"/>
                  <a:pt x="476250" y="226094"/>
                </a:cubicBezTo>
                <a:cubicBezTo>
                  <a:pt x="427037" y="230857"/>
                  <a:pt x="-264" y="248054"/>
                  <a:pt x="0" y="248319"/>
                </a:cubicBezTo>
                <a:cubicBezTo>
                  <a:pt x="264" y="248584"/>
                  <a:pt x="367241" y="235619"/>
                  <a:pt x="477837" y="227682"/>
                </a:cubicBezTo>
                <a:cubicBezTo>
                  <a:pt x="588433" y="219745"/>
                  <a:pt x="607748" y="211277"/>
                  <a:pt x="663575" y="200694"/>
                </a:cubicBezTo>
                <a:cubicBezTo>
                  <a:pt x="719402" y="190111"/>
                  <a:pt x="768350" y="182703"/>
                  <a:pt x="812800" y="164182"/>
                </a:cubicBezTo>
                <a:cubicBezTo>
                  <a:pt x="857250" y="145661"/>
                  <a:pt x="880798" y="117350"/>
                  <a:pt x="930275" y="89569"/>
                </a:cubicBezTo>
                <a:cubicBezTo>
                  <a:pt x="979752" y="61788"/>
                  <a:pt x="1110191" y="-7533"/>
                  <a:pt x="1093787" y="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132B3368-2C27-410D-8B69-469BC9DC5314}"/>
              </a:ext>
            </a:extLst>
          </p:cNvPr>
          <p:cNvSpPr/>
          <p:nvPr/>
        </p:nvSpPr>
        <p:spPr>
          <a:xfrm>
            <a:off x="4836293" y="7473850"/>
            <a:ext cx="748905" cy="39909"/>
          </a:xfrm>
          <a:custGeom>
            <a:avLst/>
            <a:gdLst>
              <a:gd name="connsiteX0" fmla="*/ 8757 w 748905"/>
              <a:gd name="connsiteY0" fmla="*/ 17563 h 39909"/>
              <a:gd name="connsiteX1" fmla="*/ 431032 w 748905"/>
              <a:gd name="connsiteY1" fmla="*/ 14388 h 39909"/>
              <a:gd name="connsiteX2" fmla="*/ 278632 w 748905"/>
              <a:gd name="connsiteY2" fmla="*/ 1688 h 39909"/>
              <a:gd name="connsiteX3" fmla="*/ 586607 w 748905"/>
              <a:gd name="connsiteY3" fmla="*/ 1688 h 39909"/>
              <a:gd name="connsiteX4" fmla="*/ 746945 w 748905"/>
              <a:gd name="connsiteY4" fmla="*/ 15975 h 39909"/>
              <a:gd name="connsiteX5" fmla="*/ 483420 w 748905"/>
              <a:gd name="connsiteY5" fmla="*/ 9625 h 39909"/>
              <a:gd name="connsiteX6" fmla="*/ 256407 w 748905"/>
              <a:gd name="connsiteY6" fmla="*/ 20738 h 39909"/>
              <a:gd name="connsiteX7" fmla="*/ 386582 w 748905"/>
              <a:gd name="connsiteY7" fmla="*/ 35025 h 39909"/>
              <a:gd name="connsiteX8" fmla="*/ 164332 w 748905"/>
              <a:gd name="connsiteY8" fmla="*/ 39788 h 39909"/>
              <a:gd name="connsiteX9" fmla="*/ 8757 w 748905"/>
              <a:gd name="connsiteY9" fmla="*/ 17563 h 3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8905" h="39909">
                <a:moveTo>
                  <a:pt x="8757" y="17563"/>
                </a:moveTo>
                <a:cubicBezTo>
                  <a:pt x="53207" y="13330"/>
                  <a:pt x="386053" y="17034"/>
                  <a:pt x="431032" y="14388"/>
                </a:cubicBezTo>
                <a:cubicBezTo>
                  <a:pt x="476011" y="11742"/>
                  <a:pt x="252703" y="3805"/>
                  <a:pt x="278632" y="1688"/>
                </a:cubicBezTo>
                <a:cubicBezTo>
                  <a:pt x="304561" y="-429"/>
                  <a:pt x="508555" y="-693"/>
                  <a:pt x="586607" y="1688"/>
                </a:cubicBezTo>
                <a:cubicBezTo>
                  <a:pt x="664659" y="4069"/>
                  <a:pt x="764143" y="14652"/>
                  <a:pt x="746945" y="15975"/>
                </a:cubicBezTo>
                <a:cubicBezTo>
                  <a:pt x="729747" y="17298"/>
                  <a:pt x="565176" y="8831"/>
                  <a:pt x="483420" y="9625"/>
                </a:cubicBezTo>
                <a:cubicBezTo>
                  <a:pt x="401664" y="10419"/>
                  <a:pt x="272547" y="16505"/>
                  <a:pt x="256407" y="20738"/>
                </a:cubicBezTo>
                <a:cubicBezTo>
                  <a:pt x="240267" y="24971"/>
                  <a:pt x="401928" y="31850"/>
                  <a:pt x="386582" y="35025"/>
                </a:cubicBezTo>
                <a:cubicBezTo>
                  <a:pt x="371236" y="38200"/>
                  <a:pt x="228361" y="37936"/>
                  <a:pt x="164332" y="39788"/>
                </a:cubicBezTo>
                <a:cubicBezTo>
                  <a:pt x="100303" y="41640"/>
                  <a:pt x="-35693" y="21796"/>
                  <a:pt x="8757" y="17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8226D1B0-C681-4DBF-BC7D-69D4982B7E7E}"/>
              </a:ext>
            </a:extLst>
          </p:cNvPr>
          <p:cNvSpPr/>
          <p:nvPr/>
        </p:nvSpPr>
        <p:spPr>
          <a:xfrm>
            <a:off x="4189413" y="7511630"/>
            <a:ext cx="658896" cy="295695"/>
          </a:xfrm>
          <a:custGeom>
            <a:avLst/>
            <a:gdLst>
              <a:gd name="connsiteX0" fmla="*/ 658812 w 658896"/>
              <a:gd name="connsiteY0" fmla="*/ 420 h 295695"/>
              <a:gd name="connsiteX1" fmla="*/ 401637 w 658896"/>
              <a:gd name="connsiteY1" fmla="*/ 51220 h 295695"/>
              <a:gd name="connsiteX2" fmla="*/ 482600 w 658896"/>
              <a:gd name="connsiteY2" fmla="*/ 32170 h 295695"/>
              <a:gd name="connsiteX3" fmla="*/ 242887 w 658896"/>
              <a:gd name="connsiteY3" fmla="*/ 186158 h 295695"/>
              <a:gd name="connsiteX4" fmla="*/ 188912 w 658896"/>
              <a:gd name="connsiteY4" fmla="*/ 208383 h 295695"/>
              <a:gd name="connsiteX5" fmla="*/ 244475 w 658896"/>
              <a:gd name="connsiteY5" fmla="*/ 192508 h 295695"/>
              <a:gd name="connsiteX6" fmla="*/ 128587 w 658896"/>
              <a:gd name="connsiteY6" fmla="*/ 262358 h 295695"/>
              <a:gd name="connsiteX7" fmla="*/ 26987 w 658896"/>
              <a:gd name="connsiteY7" fmla="*/ 289345 h 295695"/>
              <a:gd name="connsiteX8" fmla="*/ 0 w 658896"/>
              <a:gd name="connsiteY8" fmla="*/ 295695 h 295695"/>
              <a:gd name="connsiteX9" fmla="*/ 184150 w 658896"/>
              <a:gd name="connsiteY9" fmla="*/ 244895 h 295695"/>
              <a:gd name="connsiteX10" fmla="*/ 330200 w 658896"/>
              <a:gd name="connsiteY10" fmla="*/ 146470 h 295695"/>
              <a:gd name="connsiteX11" fmla="*/ 393700 w 658896"/>
              <a:gd name="connsiteY11" fmla="*/ 57570 h 295695"/>
              <a:gd name="connsiteX12" fmla="*/ 430212 w 658896"/>
              <a:gd name="connsiteY12" fmla="*/ 28995 h 295695"/>
              <a:gd name="connsiteX13" fmla="*/ 658812 w 658896"/>
              <a:gd name="connsiteY13" fmla="*/ 420 h 29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8896" h="295695">
                <a:moveTo>
                  <a:pt x="658812" y="420"/>
                </a:moveTo>
                <a:cubicBezTo>
                  <a:pt x="654050" y="4124"/>
                  <a:pt x="431006" y="45928"/>
                  <a:pt x="401637" y="51220"/>
                </a:cubicBezTo>
                <a:cubicBezTo>
                  <a:pt x="372268" y="56512"/>
                  <a:pt x="509058" y="9680"/>
                  <a:pt x="482600" y="32170"/>
                </a:cubicBezTo>
                <a:cubicBezTo>
                  <a:pt x="456142" y="54660"/>
                  <a:pt x="291835" y="156789"/>
                  <a:pt x="242887" y="186158"/>
                </a:cubicBezTo>
                <a:cubicBezTo>
                  <a:pt x="193939" y="215527"/>
                  <a:pt x="188647" y="207325"/>
                  <a:pt x="188912" y="208383"/>
                </a:cubicBezTo>
                <a:cubicBezTo>
                  <a:pt x="189177" y="209441"/>
                  <a:pt x="254529" y="183512"/>
                  <a:pt x="244475" y="192508"/>
                </a:cubicBezTo>
                <a:cubicBezTo>
                  <a:pt x="234421" y="201504"/>
                  <a:pt x="164835" y="246219"/>
                  <a:pt x="128587" y="262358"/>
                </a:cubicBezTo>
                <a:cubicBezTo>
                  <a:pt x="92339" y="278498"/>
                  <a:pt x="26987" y="289345"/>
                  <a:pt x="26987" y="289345"/>
                </a:cubicBezTo>
                <a:cubicBezTo>
                  <a:pt x="5556" y="294901"/>
                  <a:pt x="0" y="295695"/>
                  <a:pt x="0" y="295695"/>
                </a:cubicBezTo>
                <a:cubicBezTo>
                  <a:pt x="26194" y="288287"/>
                  <a:pt x="129117" y="269766"/>
                  <a:pt x="184150" y="244895"/>
                </a:cubicBezTo>
                <a:cubicBezTo>
                  <a:pt x="239183" y="220024"/>
                  <a:pt x="295275" y="177691"/>
                  <a:pt x="330200" y="146470"/>
                </a:cubicBezTo>
                <a:cubicBezTo>
                  <a:pt x="365125" y="115249"/>
                  <a:pt x="377031" y="77149"/>
                  <a:pt x="393700" y="57570"/>
                </a:cubicBezTo>
                <a:cubicBezTo>
                  <a:pt x="410369" y="37991"/>
                  <a:pt x="393700" y="39578"/>
                  <a:pt x="430212" y="28995"/>
                </a:cubicBezTo>
                <a:cubicBezTo>
                  <a:pt x="466724" y="18412"/>
                  <a:pt x="663574" y="-3284"/>
                  <a:pt x="658812" y="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312C3AC8-FDFB-4C63-BFB7-99BE7ADB4A71}"/>
              </a:ext>
            </a:extLst>
          </p:cNvPr>
          <p:cNvSpPr/>
          <p:nvPr/>
        </p:nvSpPr>
        <p:spPr>
          <a:xfrm>
            <a:off x="4303280" y="7567219"/>
            <a:ext cx="399838" cy="227974"/>
          </a:xfrm>
          <a:custGeom>
            <a:avLst/>
            <a:gdLst>
              <a:gd name="connsiteX0" fmla="*/ 395720 w 399838"/>
              <a:gd name="connsiteY0" fmla="*/ 5156 h 227974"/>
              <a:gd name="connsiteX1" fmla="*/ 224270 w 399838"/>
              <a:gd name="connsiteY1" fmla="*/ 149619 h 227974"/>
              <a:gd name="connsiteX2" fmla="*/ 262370 w 399838"/>
              <a:gd name="connsiteY2" fmla="*/ 95644 h 227974"/>
              <a:gd name="connsiteX3" fmla="*/ 165533 w 399838"/>
              <a:gd name="connsiteY3" fmla="*/ 190894 h 227974"/>
              <a:gd name="connsiteX4" fmla="*/ 105208 w 399838"/>
              <a:gd name="connsiteY4" fmla="*/ 221056 h 227974"/>
              <a:gd name="connsiteX5" fmla="*/ 6783 w 399838"/>
              <a:gd name="connsiteY5" fmla="*/ 225819 h 227974"/>
              <a:gd name="connsiteX6" fmla="*/ 8370 w 399838"/>
              <a:gd name="connsiteY6" fmla="*/ 225819 h 227974"/>
              <a:gd name="connsiteX7" fmla="*/ 111558 w 399838"/>
              <a:gd name="connsiteY7" fmla="*/ 219469 h 227974"/>
              <a:gd name="connsiteX8" fmla="*/ 195695 w 399838"/>
              <a:gd name="connsiteY8" fmla="*/ 135331 h 227974"/>
              <a:gd name="connsiteX9" fmla="*/ 244908 w 399838"/>
              <a:gd name="connsiteY9" fmla="*/ 117869 h 227974"/>
              <a:gd name="connsiteX10" fmla="*/ 338570 w 399838"/>
              <a:gd name="connsiteY10" fmla="*/ 40081 h 227974"/>
              <a:gd name="connsiteX11" fmla="*/ 395720 w 399838"/>
              <a:gd name="connsiteY11" fmla="*/ 5156 h 227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9838" h="227974">
                <a:moveTo>
                  <a:pt x="395720" y="5156"/>
                </a:moveTo>
                <a:cubicBezTo>
                  <a:pt x="376670" y="23412"/>
                  <a:pt x="246495" y="134538"/>
                  <a:pt x="224270" y="149619"/>
                </a:cubicBezTo>
                <a:cubicBezTo>
                  <a:pt x="202045" y="164700"/>
                  <a:pt x="272159" y="88765"/>
                  <a:pt x="262370" y="95644"/>
                </a:cubicBezTo>
                <a:cubicBezTo>
                  <a:pt x="252581" y="102523"/>
                  <a:pt x="191727" y="169992"/>
                  <a:pt x="165533" y="190894"/>
                </a:cubicBezTo>
                <a:cubicBezTo>
                  <a:pt x="139339" y="211796"/>
                  <a:pt x="131666" y="215235"/>
                  <a:pt x="105208" y="221056"/>
                </a:cubicBezTo>
                <a:cubicBezTo>
                  <a:pt x="78750" y="226877"/>
                  <a:pt x="6783" y="225819"/>
                  <a:pt x="6783" y="225819"/>
                </a:cubicBezTo>
                <a:cubicBezTo>
                  <a:pt x="-9357" y="226613"/>
                  <a:pt x="8370" y="225819"/>
                  <a:pt x="8370" y="225819"/>
                </a:cubicBezTo>
                <a:cubicBezTo>
                  <a:pt x="25832" y="224761"/>
                  <a:pt x="80337" y="234550"/>
                  <a:pt x="111558" y="219469"/>
                </a:cubicBezTo>
                <a:cubicBezTo>
                  <a:pt x="142779" y="204388"/>
                  <a:pt x="173470" y="152264"/>
                  <a:pt x="195695" y="135331"/>
                </a:cubicBezTo>
                <a:cubicBezTo>
                  <a:pt x="217920" y="118398"/>
                  <a:pt x="221095" y="133744"/>
                  <a:pt x="244908" y="117869"/>
                </a:cubicBezTo>
                <a:cubicBezTo>
                  <a:pt x="268720" y="101994"/>
                  <a:pt x="314228" y="58602"/>
                  <a:pt x="338570" y="40081"/>
                </a:cubicBezTo>
                <a:cubicBezTo>
                  <a:pt x="362912" y="21560"/>
                  <a:pt x="414770" y="-13100"/>
                  <a:pt x="395720" y="5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F9F5C270-9E34-426C-9A3C-E27648E1275A}"/>
              </a:ext>
            </a:extLst>
          </p:cNvPr>
          <p:cNvSpPr/>
          <p:nvPr/>
        </p:nvSpPr>
        <p:spPr>
          <a:xfrm>
            <a:off x="4586272" y="7536782"/>
            <a:ext cx="203662" cy="760119"/>
          </a:xfrm>
          <a:custGeom>
            <a:avLst/>
            <a:gdLst>
              <a:gd name="connsiteX0" fmla="*/ 201628 w 203662"/>
              <a:gd name="connsiteY0" fmla="*/ 2256 h 760119"/>
              <a:gd name="connsiteX1" fmla="*/ 79391 w 203662"/>
              <a:gd name="connsiteY1" fmla="*/ 261018 h 760119"/>
              <a:gd name="connsiteX2" fmla="*/ 112728 w 203662"/>
              <a:gd name="connsiteY2" fmla="*/ 219743 h 760119"/>
              <a:gd name="connsiteX3" fmla="*/ 65103 w 203662"/>
              <a:gd name="connsiteY3" fmla="*/ 449931 h 760119"/>
              <a:gd name="connsiteX4" fmla="*/ 77803 w 203662"/>
              <a:gd name="connsiteY4" fmla="*/ 464218 h 760119"/>
              <a:gd name="connsiteX5" fmla="*/ 1603 w 203662"/>
              <a:gd name="connsiteY5" fmla="*/ 753143 h 760119"/>
              <a:gd name="connsiteX6" fmla="*/ 34941 w 203662"/>
              <a:gd name="connsiteY6" fmla="*/ 632493 h 760119"/>
              <a:gd name="connsiteX7" fmla="*/ 138128 w 203662"/>
              <a:gd name="connsiteY7" fmla="*/ 219743 h 760119"/>
              <a:gd name="connsiteX8" fmla="*/ 154003 w 203662"/>
              <a:gd name="connsiteY8" fmla="*/ 140368 h 760119"/>
              <a:gd name="connsiteX9" fmla="*/ 201628 w 203662"/>
              <a:gd name="connsiteY9" fmla="*/ 2256 h 760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3662" h="760119">
                <a:moveTo>
                  <a:pt x="201628" y="2256"/>
                </a:moveTo>
                <a:cubicBezTo>
                  <a:pt x="189193" y="22364"/>
                  <a:pt x="94208" y="224770"/>
                  <a:pt x="79391" y="261018"/>
                </a:cubicBezTo>
                <a:cubicBezTo>
                  <a:pt x="64574" y="297266"/>
                  <a:pt x="115109" y="188258"/>
                  <a:pt x="112728" y="219743"/>
                </a:cubicBezTo>
                <a:cubicBezTo>
                  <a:pt x="110347" y="251229"/>
                  <a:pt x="70924" y="409185"/>
                  <a:pt x="65103" y="449931"/>
                </a:cubicBezTo>
                <a:cubicBezTo>
                  <a:pt x="59282" y="490677"/>
                  <a:pt x="88386" y="413683"/>
                  <a:pt x="77803" y="464218"/>
                </a:cubicBezTo>
                <a:cubicBezTo>
                  <a:pt x="67220" y="514753"/>
                  <a:pt x="8747" y="725097"/>
                  <a:pt x="1603" y="753143"/>
                </a:cubicBezTo>
                <a:cubicBezTo>
                  <a:pt x="-5541" y="781189"/>
                  <a:pt x="12187" y="721393"/>
                  <a:pt x="34941" y="632493"/>
                </a:cubicBezTo>
                <a:cubicBezTo>
                  <a:pt x="57695" y="543593"/>
                  <a:pt x="118284" y="301764"/>
                  <a:pt x="138128" y="219743"/>
                </a:cubicBezTo>
                <a:cubicBezTo>
                  <a:pt x="157972" y="137722"/>
                  <a:pt x="142097" y="178732"/>
                  <a:pt x="154003" y="140368"/>
                </a:cubicBezTo>
                <a:cubicBezTo>
                  <a:pt x="165909" y="102004"/>
                  <a:pt x="214063" y="-17852"/>
                  <a:pt x="201628" y="2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5D165B70-D318-4EC5-BE51-F4E6DEFB7B73}"/>
              </a:ext>
            </a:extLst>
          </p:cNvPr>
          <p:cNvSpPr/>
          <p:nvPr/>
        </p:nvSpPr>
        <p:spPr>
          <a:xfrm>
            <a:off x="4585473" y="7553908"/>
            <a:ext cx="154081" cy="723202"/>
          </a:xfrm>
          <a:custGeom>
            <a:avLst/>
            <a:gdLst>
              <a:gd name="connsiteX0" fmla="*/ 153215 w 154081"/>
              <a:gd name="connsiteY0" fmla="*/ 1005 h 723202"/>
              <a:gd name="connsiteX1" fmla="*/ 35740 w 154081"/>
              <a:gd name="connsiteY1" fmla="*/ 269292 h 723202"/>
              <a:gd name="connsiteX2" fmla="*/ 59552 w 154081"/>
              <a:gd name="connsiteY2" fmla="*/ 202617 h 723202"/>
              <a:gd name="connsiteX3" fmla="*/ 72252 w 154081"/>
              <a:gd name="connsiteY3" fmla="*/ 335967 h 723202"/>
              <a:gd name="connsiteX4" fmla="*/ 67490 w 154081"/>
              <a:gd name="connsiteY4" fmla="*/ 375655 h 723202"/>
              <a:gd name="connsiteX5" fmla="*/ 23040 w 154081"/>
              <a:gd name="connsiteY5" fmla="*/ 532817 h 723202"/>
              <a:gd name="connsiteX6" fmla="*/ 815 w 154081"/>
              <a:gd name="connsiteY6" fmla="*/ 721730 h 723202"/>
              <a:gd name="connsiteX7" fmla="*/ 13515 w 154081"/>
              <a:gd name="connsiteY7" fmla="*/ 607430 h 723202"/>
              <a:gd name="connsiteX8" fmla="*/ 91302 w 154081"/>
              <a:gd name="connsiteY8" fmla="*/ 374067 h 723202"/>
              <a:gd name="connsiteX9" fmla="*/ 78602 w 154081"/>
              <a:gd name="connsiteY9" fmla="*/ 350255 h 723202"/>
              <a:gd name="connsiteX10" fmla="*/ 88127 w 154081"/>
              <a:gd name="connsiteY10" fmla="*/ 183567 h 723202"/>
              <a:gd name="connsiteX11" fmla="*/ 153215 w 154081"/>
              <a:gd name="connsiteY11" fmla="*/ 1005 h 723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4081" h="723202">
                <a:moveTo>
                  <a:pt x="153215" y="1005"/>
                </a:moveTo>
                <a:cubicBezTo>
                  <a:pt x="144484" y="15292"/>
                  <a:pt x="51350" y="235690"/>
                  <a:pt x="35740" y="269292"/>
                </a:cubicBezTo>
                <a:cubicBezTo>
                  <a:pt x="20130" y="302894"/>
                  <a:pt x="53467" y="191505"/>
                  <a:pt x="59552" y="202617"/>
                </a:cubicBezTo>
                <a:cubicBezTo>
                  <a:pt x="65637" y="213730"/>
                  <a:pt x="70929" y="307127"/>
                  <a:pt x="72252" y="335967"/>
                </a:cubicBezTo>
                <a:cubicBezTo>
                  <a:pt x="73575" y="364807"/>
                  <a:pt x="75692" y="342847"/>
                  <a:pt x="67490" y="375655"/>
                </a:cubicBezTo>
                <a:cubicBezTo>
                  <a:pt x="59288" y="408463"/>
                  <a:pt x="34153" y="475138"/>
                  <a:pt x="23040" y="532817"/>
                </a:cubicBezTo>
                <a:cubicBezTo>
                  <a:pt x="11927" y="590496"/>
                  <a:pt x="2402" y="709295"/>
                  <a:pt x="815" y="721730"/>
                </a:cubicBezTo>
                <a:cubicBezTo>
                  <a:pt x="-772" y="734165"/>
                  <a:pt x="-1566" y="665374"/>
                  <a:pt x="13515" y="607430"/>
                </a:cubicBezTo>
                <a:cubicBezTo>
                  <a:pt x="28596" y="549486"/>
                  <a:pt x="80454" y="416930"/>
                  <a:pt x="91302" y="374067"/>
                </a:cubicBezTo>
                <a:cubicBezTo>
                  <a:pt x="102150" y="331205"/>
                  <a:pt x="79131" y="382005"/>
                  <a:pt x="78602" y="350255"/>
                </a:cubicBezTo>
                <a:cubicBezTo>
                  <a:pt x="78073" y="318505"/>
                  <a:pt x="74104" y="238600"/>
                  <a:pt x="88127" y="183567"/>
                </a:cubicBezTo>
                <a:cubicBezTo>
                  <a:pt x="102150" y="128534"/>
                  <a:pt x="161946" y="-13282"/>
                  <a:pt x="153215" y="1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B063BBB9-F18C-4F08-AE8C-1AF485212DE4}"/>
              </a:ext>
            </a:extLst>
          </p:cNvPr>
          <p:cNvSpPr/>
          <p:nvPr/>
        </p:nvSpPr>
        <p:spPr>
          <a:xfrm>
            <a:off x="4632149" y="7545388"/>
            <a:ext cx="198619" cy="803437"/>
          </a:xfrm>
          <a:custGeom>
            <a:avLst/>
            <a:gdLst>
              <a:gd name="connsiteX0" fmla="*/ 198614 w 198619"/>
              <a:gd name="connsiteY0" fmla="*/ 0 h 803437"/>
              <a:gd name="connsiteX1" fmla="*/ 109714 w 198619"/>
              <a:gd name="connsiteY1" fmla="*/ 214312 h 803437"/>
              <a:gd name="connsiteX2" fmla="*/ 138289 w 198619"/>
              <a:gd name="connsiteY2" fmla="*/ 95250 h 803437"/>
              <a:gd name="connsiteX3" fmla="*/ 120826 w 198619"/>
              <a:gd name="connsiteY3" fmla="*/ 209550 h 803437"/>
              <a:gd name="connsiteX4" fmla="*/ 49389 w 198619"/>
              <a:gd name="connsiteY4" fmla="*/ 457200 h 803437"/>
              <a:gd name="connsiteX5" fmla="*/ 176 w 198619"/>
              <a:gd name="connsiteY5" fmla="*/ 725487 h 803437"/>
              <a:gd name="connsiteX6" fmla="*/ 31926 w 198619"/>
              <a:gd name="connsiteY6" fmla="*/ 569912 h 803437"/>
              <a:gd name="connsiteX7" fmla="*/ 3351 w 198619"/>
              <a:gd name="connsiteY7" fmla="*/ 803275 h 803437"/>
              <a:gd name="connsiteX8" fmla="*/ 57326 w 198619"/>
              <a:gd name="connsiteY8" fmla="*/ 601662 h 803437"/>
              <a:gd name="connsiteX9" fmla="*/ 101776 w 198619"/>
              <a:gd name="connsiteY9" fmla="*/ 314325 h 803437"/>
              <a:gd name="connsiteX10" fmla="*/ 104951 w 198619"/>
              <a:gd name="connsiteY10" fmla="*/ 212725 h 803437"/>
              <a:gd name="connsiteX11" fmla="*/ 198614 w 198619"/>
              <a:gd name="connsiteY11" fmla="*/ 0 h 80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8619" h="803437">
                <a:moveTo>
                  <a:pt x="198614" y="0"/>
                </a:moveTo>
                <a:cubicBezTo>
                  <a:pt x="199408" y="265"/>
                  <a:pt x="119768" y="198437"/>
                  <a:pt x="109714" y="214312"/>
                </a:cubicBezTo>
                <a:cubicBezTo>
                  <a:pt x="99660" y="230187"/>
                  <a:pt x="136437" y="96044"/>
                  <a:pt x="138289" y="95250"/>
                </a:cubicBezTo>
                <a:cubicBezTo>
                  <a:pt x="140141" y="94456"/>
                  <a:pt x="135643" y="149225"/>
                  <a:pt x="120826" y="209550"/>
                </a:cubicBezTo>
                <a:cubicBezTo>
                  <a:pt x="106009" y="269875"/>
                  <a:pt x="69497" y="371211"/>
                  <a:pt x="49389" y="457200"/>
                </a:cubicBezTo>
                <a:cubicBezTo>
                  <a:pt x="29281" y="543189"/>
                  <a:pt x="3086" y="706702"/>
                  <a:pt x="176" y="725487"/>
                </a:cubicBezTo>
                <a:cubicBezTo>
                  <a:pt x="-2735" y="744272"/>
                  <a:pt x="31397" y="556947"/>
                  <a:pt x="31926" y="569912"/>
                </a:cubicBezTo>
                <a:cubicBezTo>
                  <a:pt x="32455" y="582877"/>
                  <a:pt x="-882" y="797983"/>
                  <a:pt x="3351" y="803275"/>
                </a:cubicBezTo>
                <a:cubicBezTo>
                  <a:pt x="7584" y="808567"/>
                  <a:pt x="40922" y="683154"/>
                  <a:pt x="57326" y="601662"/>
                </a:cubicBezTo>
                <a:cubicBezTo>
                  <a:pt x="73730" y="520170"/>
                  <a:pt x="93838" y="379148"/>
                  <a:pt x="101776" y="314325"/>
                </a:cubicBezTo>
                <a:cubicBezTo>
                  <a:pt x="109714" y="249502"/>
                  <a:pt x="90134" y="260615"/>
                  <a:pt x="104951" y="212725"/>
                </a:cubicBezTo>
                <a:cubicBezTo>
                  <a:pt x="119768" y="164835"/>
                  <a:pt x="197820" y="-265"/>
                  <a:pt x="19861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4AC6DB40-4E24-499E-A724-396338997D11}"/>
              </a:ext>
            </a:extLst>
          </p:cNvPr>
          <p:cNvSpPr/>
          <p:nvPr/>
        </p:nvSpPr>
        <p:spPr>
          <a:xfrm>
            <a:off x="4462776" y="8313235"/>
            <a:ext cx="178491" cy="729886"/>
          </a:xfrm>
          <a:custGeom>
            <a:avLst/>
            <a:gdLst>
              <a:gd name="connsiteX0" fmla="*/ 172724 w 178491"/>
              <a:gd name="connsiteY0" fmla="*/ 14790 h 729886"/>
              <a:gd name="connsiteX1" fmla="*/ 137799 w 178491"/>
              <a:gd name="connsiteY1" fmla="*/ 287840 h 729886"/>
              <a:gd name="connsiteX2" fmla="*/ 129862 w 178491"/>
              <a:gd name="connsiteY2" fmla="*/ 254503 h 729886"/>
              <a:gd name="connsiteX3" fmla="*/ 72712 w 178491"/>
              <a:gd name="connsiteY3" fmla="*/ 530728 h 729886"/>
              <a:gd name="connsiteX4" fmla="*/ 79062 w 178491"/>
              <a:gd name="connsiteY4" fmla="*/ 484690 h 729886"/>
              <a:gd name="connsiteX5" fmla="*/ 1274 w 178491"/>
              <a:gd name="connsiteY5" fmla="*/ 721228 h 729886"/>
              <a:gd name="connsiteX6" fmla="*/ 37787 w 178491"/>
              <a:gd name="connsiteY6" fmla="*/ 643440 h 729886"/>
              <a:gd name="connsiteX7" fmla="*/ 128274 w 178491"/>
              <a:gd name="connsiteY7" fmla="*/ 314828 h 729886"/>
              <a:gd name="connsiteX8" fmla="*/ 174312 w 178491"/>
              <a:gd name="connsiteY8" fmla="*/ 65590 h 729886"/>
              <a:gd name="connsiteX9" fmla="*/ 172724 w 178491"/>
              <a:gd name="connsiteY9" fmla="*/ 14790 h 72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8491" h="729886">
                <a:moveTo>
                  <a:pt x="172724" y="14790"/>
                </a:moveTo>
                <a:cubicBezTo>
                  <a:pt x="166639" y="51831"/>
                  <a:pt x="144943" y="247888"/>
                  <a:pt x="137799" y="287840"/>
                </a:cubicBezTo>
                <a:cubicBezTo>
                  <a:pt x="130655" y="327792"/>
                  <a:pt x="140710" y="214022"/>
                  <a:pt x="129862" y="254503"/>
                </a:cubicBezTo>
                <a:cubicBezTo>
                  <a:pt x="119014" y="294984"/>
                  <a:pt x="81179" y="492364"/>
                  <a:pt x="72712" y="530728"/>
                </a:cubicBezTo>
                <a:cubicBezTo>
                  <a:pt x="64245" y="569092"/>
                  <a:pt x="90968" y="452940"/>
                  <a:pt x="79062" y="484690"/>
                </a:cubicBezTo>
                <a:cubicBezTo>
                  <a:pt x="67156" y="516440"/>
                  <a:pt x="8153" y="694770"/>
                  <a:pt x="1274" y="721228"/>
                </a:cubicBezTo>
                <a:cubicBezTo>
                  <a:pt x="-5605" y="747686"/>
                  <a:pt x="16620" y="711173"/>
                  <a:pt x="37787" y="643440"/>
                </a:cubicBezTo>
                <a:cubicBezTo>
                  <a:pt x="58954" y="575707"/>
                  <a:pt x="105520" y="411136"/>
                  <a:pt x="128274" y="314828"/>
                </a:cubicBezTo>
                <a:cubicBezTo>
                  <a:pt x="151028" y="218520"/>
                  <a:pt x="167433" y="115067"/>
                  <a:pt x="174312" y="65590"/>
                </a:cubicBezTo>
                <a:cubicBezTo>
                  <a:pt x="181191" y="16113"/>
                  <a:pt x="178809" y="-22251"/>
                  <a:pt x="172724" y="14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DB189089-9272-4312-BCBF-74A44772864E}"/>
              </a:ext>
            </a:extLst>
          </p:cNvPr>
          <p:cNvSpPr/>
          <p:nvPr/>
        </p:nvSpPr>
        <p:spPr>
          <a:xfrm>
            <a:off x="4511668" y="8080515"/>
            <a:ext cx="141296" cy="772082"/>
          </a:xfrm>
          <a:custGeom>
            <a:avLst/>
            <a:gdLst>
              <a:gd name="connsiteX0" fmla="*/ 138120 w 141296"/>
              <a:gd name="connsiteY0" fmla="*/ 6210 h 772082"/>
              <a:gd name="connsiteX1" fmla="*/ 74620 w 141296"/>
              <a:gd name="connsiteY1" fmla="*/ 360223 h 772082"/>
              <a:gd name="connsiteX2" fmla="*/ 74620 w 141296"/>
              <a:gd name="connsiteY2" fmla="*/ 330060 h 772082"/>
              <a:gd name="connsiteX3" fmla="*/ 38107 w 141296"/>
              <a:gd name="connsiteY3" fmla="*/ 585648 h 772082"/>
              <a:gd name="connsiteX4" fmla="*/ 42870 w 141296"/>
              <a:gd name="connsiteY4" fmla="*/ 566598 h 772082"/>
              <a:gd name="connsiteX5" fmla="*/ 7 w 141296"/>
              <a:gd name="connsiteY5" fmla="*/ 771385 h 772082"/>
              <a:gd name="connsiteX6" fmla="*/ 39695 w 141296"/>
              <a:gd name="connsiteY6" fmla="*/ 622160 h 772082"/>
              <a:gd name="connsiteX7" fmla="*/ 84145 w 141296"/>
              <a:gd name="connsiteY7" fmla="*/ 328473 h 772082"/>
              <a:gd name="connsiteX8" fmla="*/ 127007 w 141296"/>
              <a:gd name="connsiteY8" fmla="*/ 147498 h 772082"/>
              <a:gd name="connsiteX9" fmla="*/ 138120 w 141296"/>
              <a:gd name="connsiteY9" fmla="*/ 6210 h 772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1296" h="772082">
                <a:moveTo>
                  <a:pt x="138120" y="6210"/>
                </a:moveTo>
                <a:cubicBezTo>
                  <a:pt x="129389" y="41664"/>
                  <a:pt x="85203" y="306248"/>
                  <a:pt x="74620" y="360223"/>
                </a:cubicBezTo>
                <a:cubicBezTo>
                  <a:pt x="64037" y="414198"/>
                  <a:pt x="80705" y="292489"/>
                  <a:pt x="74620" y="330060"/>
                </a:cubicBezTo>
                <a:cubicBezTo>
                  <a:pt x="68535" y="367631"/>
                  <a:pt x="43399" y="546225"/>
                  <a:pt x="38107" y="585648"/>
                </a:cubicBezTo>
                <a:cubicBezTo>
                  <a:pt x="32815" y="625071"/>
                  <a:pt x="49220" y="535642"/>
                  <a:pt x="42870" y="566598"/>
                </a:cubicBezTo>
                <a:cubicBezTo>
                  <a:pt x="36520" y="597554"/>
                  <a:pt x="536" y="762125"/>
                  <a:pt x="7" y="771385"/>
                </a:cubicBezTo>
                <a:cubicBezTo>
                  <a:pt x="-522" y="780645"/>
                  <a:pt x="25672" y="695979"/>
                  <a:pt x="39695" y="622160"/>
                </a:cubicBezTo>
                <a:cubicBezTo>
                  <a:pt x="53718" y="548341"/>
                  <a:pt x="69593" y="407583"/>
                  <a:pt x="84145" y="328473"/>
                </a:cubicBezTo>
                <a:cubicBezTo>
                  <a:pt x="98697" y="249363"/>
                  <a:pt x="118276" y="198563"/>
                  <a:pt x="127007" y="147498"/>
                </a:cubicBezTo>
                <a:cubicBezTo>
                  <a:pt x="135738" y="96433"/>
                  <a:pt x="146851" y="-29244"/>
                  <a:pt x="138120" y="6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50E0C9EA-135A-42DE-9910-B4347748F4E4}"/>
              </a:ext>
            </a:extLst>
          </p:cNvPr>
          <p:cNvSpPr/>
          <p:nvPr/>
        </p:nvSpPr>
        <p:spPr>
          <a:xfrm>
            <a:off x="4206528" y="7815323"/>
            <a:ext cx="263872" cy="613683"/>
          </a:xfrm>
          <a:custGeom>
            <a:avLst/>
            <a:gdLst>
              <a:gd name="connsiteX0" fmla="*/ 263872 w 263872"/>
              <a:gd name="connsiteY0" fmla="*/ 1527 h 613683"/>
              <a:gd name="connsiteX1" fmla="*/ 35272 w 263872"/>
              <a:gd name="connsiteY1" fmla="*/ 1527 h 613683"/>
              <a:gd name="connsiteX2" fmla="*/ 173385 w 263872"/>
              <a:gd name="connsiteY2" fmla="*/ 17402 h 613683"/>
              <a:gd name="connsiteX3" fmla="*/ 13047 w 263872"/>
              <a:gd name="connsiteY3" fmla="*/ 33277 h 613683"/>
              <a:gd name="connsiteX4" fmla="*/ 13047 w 263872"/>
              <a:gd name="connsiteY4" fmla="*/ 57090 h 613683"/>
              <a:gd name="connsiteX5" fmla="*/ 347 w 263872"/>
              <a:gd name="connsiteY5" fmla="*/ 193615 h 613683"/>
              <a:gd name="connsiteX6" fmla="*/ 5110 w 263872"/>
              <a:gd name="connsiteY6" fmla="*/ 180915 h 613683"/>
              <a:gd name="connsiteX7" fmla="*/ 20985 w 263872"/>
              <a:gd name="connsiteY7" fmla="*/ 241240 h 613683"/>
              <a:gd name="connsiteX8" fmla="*/ 86072 w 263872"/>
              <a:gd name="connsiteY8" fmla="*/ 411102 h 613683"/>
              <a:gd name="connsiteX9" fmla="*/ 78135 w 263872"/>
              <a:gd name="connsiteY9" fmla="*/ 374590 h 613683"/>
              <a:gd name="connsiteX10" fmla="*/ 173385 w 263872"/>
              <a:gd name="connsiteY10" fmla="*/ 611127 h 613683"/>
              <a:gd name="connsiteX11" fmla="*/ 130522 w 263872"/>
              <a:gd name="connsiteY11" fmla="*/ 480952 h 613683"/>
              <a:gd name="connsiteX12" fmla="*/ 19397 w 263872"/>
              <a:gd name="connsiteY12" fmla="*/ 190440 h 613683"/>
              <a:gd name="connsiteX13" fmla="*/ 19397 w 263872"/>
              <a:gd name="connsiteY13" fmla="*/ 14227 h 613683"/>
              <a:gd name="connsiteX14" fmla="*/ 49560 w 263872"/>
              <a:gd name="connsiteY14" fmla="*/ 14227 h 613683"/>
              <a:gd name="connsiteX15" fmla="*/ 263872 w 263872"/>
              <a:gd name="connsiteY15" fmla="*/ 1527 h 61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3872" h="613683">
                <a:moveTo>
                  <a:pt x="263872" y="1527"/>
                </a:moveTo>
                <a:cubicBezTo>
                  <a:pt x="157112" y="204"/>
                  <a:pt x="50353" y="-1119"/>
                  <a:pt x="35272" y="1527"/>
                </a:cubicBezTo>
                <a:cubicBezTo>
                  <a:pt x="20191" y="4173"/>
                  <a:pt x="177089" y="12110"/>
                  <a:pt x="173385" y="17402"/>
                </a:cubicBezTo>
                <a:cubicBezTo>
                  <a:pt x="169681" y="22694"/>
                  <a:pt x="39770" y="26662"/>
                  <a:pt x="13047" y="33277"/>
                </a:cubicBezTo>
                <a:cubicBezTo>
                  <a:pt x="-13676" y="39892"/>
                  <a:pt x="15164" y="30367"/>
                  <a:pt x="13047" y="57090"/>
                </a:cubicBezTo>
                <a:cubicBezTo>
                  <a:pt x="10930" y="83813"/>
                  <a:pt x="1670" y="172977"/>
                  <a:pt x="347" y="193615"/>
                </a:cubicBezTo>
                <a:cubicBezTo>
                  <a:pt x="-976" y="214253"/>
                  <a:pt x="1670" y="172978"/>
                  <a:pt x="5110" y="180915"/>
                </a:cubicBezTo>
                <a:cubicBezTo>
                  <a:pt x="8550" y="188853"/>
                  <a:pt x="7491" y="202876"/>
                  <a:pt x="20985" y="241240"/>
                </a:cubicBezTo>
                <a:cubicBezTo>
                  <a:pt x="34479" y="279605"/>
                  <a:pt x="76547" y="388877"/>
                  <a:pt x="86072" y="411102"/>
                </a:cubicBezTo>
                <a:cubicBezTo>
                  <a:pt x="95597" y="433327"/>
                  <a:pt x="63583" y="341253"/>
                  <a:pt x="78135" y="374590"/>
                </a:cubicBezTo>
                <a:cubicBezTo>
                  <a:pt x="92687" y="407927"/>
                  <a:pt x="164654" y="593400"/>
                  <a:pt x="173385" y="611127"/>
                </a:cubicBezTo>
                <a:cubicBezTo>
                  <a:pt x="182116" y="628854"/>
                  <a:pt x="156187" y="551066"/>
                  <a:pt x="130522" y="480952"/>
                </a:cubicBezTo>
                <a:cubicBezTo>
                  <a:pt x="104857" y="410838"/>
                  <a:pt x="37918" y="268227"/>
                  <a:pt x="19397" y="190440"/>
                </a:cubicBezTo>
                <a:cubicBezTo>
                  <a:pt x="876" y="112653"/>
                  <a:pt x="14370" y="43596"/>
                  <a:pt x="19397" y="14227"/>
                </a:cubicBezTo>
                <a:cubicBezTo>
                  <a:pt x="24424" y="-15142"/>
                  <a:pt x="49560" y="14227"/>
                  <a:pt x="49560" y="14227"/>
                </a:cubicBezTo>
                <a:lnTo>
                  <a:pt x="263872" y="152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AFD331C1-C426-4920-9FFC-A7F50D88BD1C}"/>
              </a:ext>
            </a:extLst>
          </p:cNvPr>
          <p:cNvSpPr/>
          <p:nvPr/>
        </p:nvSpPr>
        <p:spPr>
          <a:xfrm>
            <a:off x="4140197" y="7764031"/>
            <a:ext cx="239249" cy="693748"/>
          </a:xfrm>
          <a:custGeom>
            <a:avLst/>
            <a:gdLst>
              <a:gd name="connsiteX0" fmla="*/ 222253 w 239249"/>
              <a:gd name="connsiteY0" fmla="*/ 432 h 693748"/>
              <a:gd name="connsiteX1" fmla="*/ 69853 w 239249"/>
              <a:gd name="connsiteY1" fmla="*/ 30594 h 693748"/>
              <a:gd name="connsiteX2" fmla="*/ 3 w 239249"/>
              <a:gd name="connsiteY2" fmla="*/ 38532 h 693748"/>
              <a:gd name="connsiteX3" fmla="*/ 66678 w 239249"/>
              <a:gd name="connsiteY3" fmla="*/ 43294 h 693748"/>
              <a:gd name="connsiteX4" fmla="*/ 49216 w 239249"/>
              <a:gd name="connsiteY4" fmla="*/ 67107 h 693748"/>
              <a:gd name="connsiteX5" fmla="*/ 38103 w 239249"/>
              <a:gd name="connsiteY5" fmla="*/ 148069 h 693748"/>
              <a:gd name="connsiteX6" fmla="*/ 28578 w 239249"/>
              <a:gd name="connsiteY6" fmla="*/ 156007 h 693748"/>
              <a:gd name="connsiteX7" fmla="*/ 34928 w 239249"/>
              <a:gd name="connsiteY7" fmla="*/ 146482 h 693748"/>
              <a:gd name="connsiteX8" fmla="*/ 22228 w 239249"/>
              <a:gd name="connsiteY8" fmla="*/ 251257 h 693748"/>
              <a:gd name="connsiteX9" fmla="*/ 34928 w 239249"/>
              <a:gd name="connsiteY9" fmla="*/ 251257 h 693748"/>
              <a:gd name="connsiteX10" fmla="*/ 80966 w 239249"/>
              <a:gd name="connsiteY10" fmla="*/ 348094 h 693748"/>
              <a:gd name="connsiteX11" fmla="*/ 79378 w 239249"/>
              <a:gd name="connsiteY11" fmla="*/ 338569 h 693748"/>
              <a:gd name="connsiteX12" fmla="*/ 134941 w 239249"/>
              <a:gd name="connsiteY12" fmla="*/ 514782 h 693748"/>
              <a:gd name="connsiteX13" fmla="*/ 131766 w 239249"/>
              <a:gd name="connsiteY13" fmla="*/ 502082 h 693748"/>
              <a:gd name="connsiteX14" fmla="*/ 238128 w 239249"/>
              <a:gd name="connsiteY14" fmla="*/ 692582 h 693748"/>
              <a:gd name="connsiteX15" fmla="*/ 179391 w 239249"/>
              <a:gd name="connsiteY15" fmla="*/ 565582 h 693748"/>
              <a:gd name="connsiteX16" fmla="*/ 52391 w 239249"/>
              <a:gd name="connsiteY16" fmla="*/ 244907 h 693748"/>
              <a:gd name="connsiteX17" fmla="*/ 47628 w 239249"/>
              <a:gd name="connsiteY17" fmla="*/ 135369 h 693748"/>
              <a:gd name="connsiteX18" fmla="*/ 80966 w 239249"/>
              <a:gd name="connsiteY18" fmla="*/ 55994 h 693748"/>
              <a:gd name="connsiteX19" fmla="*/ 222253 w 239249"/>
              <a:gd name="connsiteY19" fmla="*/ 432 h 693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39249" h="693748">
                <a:moveTo>
                  <a:pt x="222253" y="432"/>
                </a:moveTo>
                <a:cubicBezTo>
                  <a:pt x="220401" y="-3801"/>
                  <a:pt x="106895" y="24244"/>
                  <a:pt x="69853" y="30594"/>
                </a:cubicBezTo>
                <a:cubicBezTo>
                  <a:pt x="32811" y="36944"/>
                  <a:pt x="532" y="36415"/>
                  <a:pt x="3" y="38532"/>
                </a:cubicBezTo>
                <a:cubicBezTo>
                  <a:pt x="-526" y="40649"/>
                  <a:pt x="58476" y="38532"/>
                  <a:pt x="66678" y="43294"/>
                </a:cubicBezTo>
                <a:cubicBezTo>
                  <a:pt x="74880" y="48057"/>
                  <a:pt x="53979" y="49644"/>
                  <a:pt x="49216" y="67107"/>
                </a:cubicBezTo>
                <a:cubicBezTo>
                  <a:pt x="44453" y="84570"/>
                  <a:pt x="41543" y="133252"/>
                  <a:pt x="38103" y="148069"/>
                </a:cubicBezTo>
                <a:cubicBezTo>
                  <a:pt x="34663" y="162886"/>
                  <a:pt x="29107" y="156272"/>
                  <a:pt x="28578" y="156007"/>
                </a:cubicBezTo>
                <a:cubicBezTo>
                  <a:pt x="28049" y="155743"/>
                  <a:pt x="35986" y="130607"/>
                  <a:pt x="34928" y="146482"/>
                </a:cubicBezTo>
                <a:cubicBezTo>
                  <a:pt x="33870" y="162357"/>
                  <a:pt x="22228" y="233795"/>
                  <a:pt x="22228" y="251257"/>
                </a:cubicBezTo>
                <a:cubicBezTo>
                  <a:pt x="22228" y="268719"/>
                  <a:pt x="25138" y="235118"/>
                  <a:pt x="34928" y="251257"/>
                </a:cubicBezTo>
                <a:cubicBezTo>
                  <a:pt x="44718" y="267397"/>
                  <a:pt x="73558" y="333542"/>
                  <a:pt x="80966" y="348094"/>
                </a:cubicBezTo>
                <a:cubicBezTo>
                  <a:pt x="88374" y="362646"/>
                  <a:pt x="70382" y="310788"/>
                  <a:pt x="79378" y="338569"/>
                </a:cubicBezTo>
                <a:cubicBezTo>
                  <a:pt x="88374" y="366350"/>
                  <a:pt x="126210" y="487530"/>
                  <a:pt x="134941" y="514782"/>
                </a:cubicBezTo>
                <a:cubicBezTo>
                  <a:pt x="143672" y="542034"/>
                  <a:pt x="114568" y="472449"/>
                  <a:pt x="131766" y="502082"/>
                </a:cubicBezTo>
                <a:cubicBezTo>
                  <a:pt x="148964" y="531715"/>
                  <a:pt x="230191" y="681999"/>
                  <a:pt x="238128" y="692582"/>
                </a:cubicBezTo>
                <a:cubicBezTo>
                  <a:pt x="246065" y="703165"/>
                  <a:pt x="210347" y="640194"/>
                  <a:pt x="179391" y="565582"/>
                </a:cubicBezTo>
                <a:cubicBezTo>
                  <a:pt x="148435" y="490970"/>
                  <a:pt x="74352" y="316609"/>
                  <a:pt x="52391" y="244907"/>
                </a:cubicBezTo>
                <a:cubicBezTo>
                  <a:pt x="30430" y="173205"/>
                  <a:pt x="42866" y="166854"/>
                  <a:pt x="47628" y="135369"/>
                </a:cubicBezTo>
                <a:cubicBezTo>
                  <a:pt x="52390" y="103884"/>
                  <a:pt x="52920" y="76367"/>
                  <a:pt x="80966" y="55994"/>
                </a:cubicBezTo>
                <a:cubicBezTo>
                  <a:pt x="109012" y="35621"/>
                  <a:pt x="224105" y="4665"/>
                  <a:pt x="222253" y="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84D6FD3A-D08B-4BFC-9371-225E16323CB5}"/>
              </a:ext>
            </a:extLst>
          </p:cNvPr>
          <p:cNvSpPr/>
          <p:nvPr/>
        </p:nvSpPr>
        <p:spPr>
          <a:xfrm>
            <a:off x="4254483" y="7872274"/>
            <a:ext cx="322647" cy="460930"/>
          </a:xfrm>
          <a:custGeom>
            <a:avLst/>
            <a:gdLst>
              <a:gd name="connsiteX0" fmla="*/ 9542 w 322647"/>
              <a:gd name="connsiteY0" fmla="*/ 68401 h 460930"/>
              <a:gd name="connsiteX1" fmla="*/ 184167 w 322647"/>
              <a:gd name="connsiteY1" fmla="*/ 170001 h 460930"/>
              <a:gd name="connsiteX2" fmla="*/ 128605 w 322647"/>
              <a:gd name="connsiteY2" fmla="*/ 149364 h 460930"/>
              <a:gd name="connsiteX3" fmla="*/ 233380 w 322647"/>
              <a:gd name="connsiteY3" fmla="*/ 244614 h 460930"/>
              <a:gd name="connsiteX4" fmla="*/ 131780 w 322647"/>
              <a:gd name="connsiteY4" fmla="*/ 192226 h 460930"/>
              <a:gd name="connsiteX5" fmla="*/ 222267 w 322647"/>
              <a:gd name="connsiteY5" fmla="*/ 325576 h 460930"/>
              <a:gd name="connsiteX6" fmla="*/ 322280 w 322647"/>
              <a:gd name="connsiteY6" fmla="*/ 458926 h 460930"/>
              <a:gd name="connsiteX7" fmla="*/ 247667 w 322647"/>
              <a:gd name="connsiteY7" fmla="*/ 390664 h 460930"/>
              <a:gd name="connsiteX8" fmla="*/ 46055 w 322647"/>
              <a:gd name="connsiteY8" fmla="*/ 192226 h 460930"/>
              <a:gd name="connsiteX9" fmla="*/ 212742 w 322647"/>
              <a:gd name="connsiteY9" fmla="*/ 323989 h 460930"/>
              <a:gd name="connsiteX10" fmla="*/ 287355 w 322647"/>
              <a:gd name="connsiteY10" fmla="*/ 366851 h 460930"/>
              <a:gd name="connsiteX11" fmla="*/ 155592 w 322647"/>
              <a:gd name="connsiteY11" fmla="*/ 182701 h 460930"/>
              <a:gd name="connsiteX12" fmla="*/ 171467 w 322647"/>
              <a:gd name="connsiteY12" fmla="*/ 158889 h 460930"/>
              <a:gd name="connsiteX13" fmla="*/ 146067 w 322647"/>
              <a:gd name="connsiteY13" fmla="*/ 109676 h 460930"/>
              <a:gd name="connsiteX14" fmla="*/ 160355 w 322647"/>
              <a:gd name="connsiteY14" fmla="*/ 85864 h 460930"/>
              <a:gd name="connsiteX15" fmla="*/ 17 w 322647"/>
              <a:gd name="connsiteY15" fmla="*/ 139 h 460930"/>
              <a:gd name="connsiteX16" fmla="*/ 149242 w 322647"/>
              <a:gd name="connsiteY16" fmla="*/ 108089 h 460930"/>
              <a:gd name="connsiteX17" fmla="*/ 9542 w 322647"/>
              <a:gd name="connsiteY17" fmla="*/ 68401 h 460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2647" h="460930">
                <a:moveTo>
                  <a:pt x="9542" y="68401"/>
                </a:moveTo>
                <a:cubicBezTo>
                  <a:pt x="15363" y="78720"/>
                  <a:pt x="164323" y="156507"/>
                  <a:pt x="184167" y="170001"/>
                </a:cubicBezTo>
                <a:cubicBezTo>
                  <a:pt x="204011" y="183495"/>
                  <a:pt x="120403" y="136929"/>
                  <a:pt x="128605" y="149364"/>
                </a:cubicBezTo>
                <a:cubicBezTo>
                  <a:pt x="136807" y="161799"/>
                  <a:pt x="232851" y="237470"/>
                  <a:pt x="233380" y="244614"/>
                </a:cubicBezTo>
                <a:cubicBezTo>
                  <a:pt x="233909" y="251758"/>
                  <a:pt x="133632" y="178732"/>
                  <a:pt x="131780" y="192226"/>
                </a:cubicBezTo>
                <a:cubicBezTo>
                  <a:pt x="129928" y="205720"/>
                  <a:pt x="190517" y="281126"/>
                  <a:pt x="222267" y="325576"/>
                </a:cubicBezTo>
                <a:cubicBezTo>
                  <a:pt x="254017" y="370026"/>
                  <a:pt x="318047" y="448078"/>
                  <a:pt x="322280" y="458926"/>
                </a:cubicBezTo>
                <a:cubicBezTo>
                  <a:pt x="326513" y="469774"/>
                  <a:pt x="293704" y="435114"/>
                  <a:pt x="247667" y="390664"/>
                </a:cubicBezTo>
                <a:cubicBezTo>
                  <a:pt x="201630" y="346214"/>
                  <a:pt x="51876" y="203338"/>
                  <a:pt x="46055" y="192226"/>
                </a:cubicBezTo>
                <a:cubicBezTo>
                  <a:pt x="40234" y="181114"/>
                  <a:pt x="172525" y="294885"/>
                  <a:pt x="212742" y="323989"/>
                </a:cubicBezTo>
                <a:cubicBezTo>
                  <a:pt x="252959" y="353093"/>
                  <a:pt x="296880" y="390399"/>
                  <a:pt x="287355" y="366851"/>
                </a:cubicBezTo>
                <a:cubicBezTo>
                  <a:pt x="277830" y="343303"/>
                  <a:pt x="174907" y="217361"/>
                  <a:pt x="155592" y="182701"/>
                </a:cubicBezTo>
                <a:cubicBezTo>
                  <a:pt x="136277" y="148041"/>
                  <a:pt x="173054" y="171060"/>
                  <a:pt x="171467" y="158889"/>
                </a:cubicBezTo>
                <a:cubicBezTo>
                  <a:pt x="169880" y="146718"/>
                  <a:pt x="147919" y="121847"/>
                  <a:pt x="146067" y="109676"/>
                </a:cubicBezTo>
                <a:cubicBezTo>
                  <a:pt x="144215" y="97505"/>
                  <a:pt x="184697" y="104120"/>
                  <a:pt x="160355" y="85864"/>
                </a:cubicBezTo>
                <a:cubicBezTo>
                  <a:pt x="136013" y="67608"/>
                  <a:pt x="1869" y="-3565"/>
                  <a:pt x="17" y="139"/>
                </a:cubicBezTo>
                <a:cubicBezTo>
                  <a:pt x="-1835" y="3843"/>
                  <a:pt x="142098" y="94860"/>
                  <a:pt x="149242" y="108089"/>
                </a:cubicBezTo>
                <a:cubicBezTo>
                  <a:pt x="156386" y="121318"/>
                  <a:pt x="3721" y="58082"/>
                  <a:pt x="9542" y="68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72B27586-AB8E-42C6-BC29-CA157906E518}"/>
              </a:ext>
            </a:extLst>
          </p:cNvPr>
          <p:cNvSpPr/>
          <p:nvPr/>
        </p:nvSpPr>
        <p:spPr>
          <a:xfrm>
            <a:off x="3959215" y="7872368"/>
            <a:ext cx="145307" cy="541832"/>
          </a:xfrm>
          <a:custGeom>
            <a:avLst/>
            <a:gdLst>
              <a:gd name="connsiteX0" fmla="*/ 142885 w 145307"/>
              <a:gd name="connsiteY0" fmla="*/ 45 h 541832"/>
              <a:gd name="connsiteX1" fmla="*/ 138123 w 145307"/>
              <a:gd name="connsiteY1" fmla="*/ 160382 h 541832"/>
              <a:gd name="connsiteX2" fmla="*/ 130185 w 145307"/>
              <a:gd name="connsiteY2" fmla="*/ 150857 h 541832"/>
              <a:gd name="connsiteX3" fmla="*/ 49223 w 145307"/>
              <a:gd name="connsiteY3" fmla="*/ 206420 h 541832"/>
              <a:gd name="connsiteX4" fmla="*/ 106373 w 145307"/>
              <a:gd name="connsiteY4" fmla="*/ 187370 h 541832"/>
              <a:gd name="connsiteX5" fmla="*/ 55573 w 145307"/>
              <a:gd name="connsiteY5" fmla="*/ 223882 h 541832"/>
              <a:gd name="connsiteX6" fmla="*/ 39698 w 145307"/>
              <a:gd name="connsiteY6" fmla="*/ 285795 h 541832"/>
              <a:gd name="connsiteX7" fmla="*/ 106373 w 145307"/>
              <a:gd name="connsiteY7" fmla="*/ 541382 h 541832"/>
              <a:gd name="connsiteX8" fmla="*/ 22235 w 145307"/>
              <a:gd name="connsiteY8" fmla="*/ 352470 h 541832"/>
              <a:gd name="connsiteX9" fmla="*/ 87323 w 145307"/>
              <a:gd name="connsiteY9" fmla="*/ 530270 h 541832"/>
              <a:gd name="connsiteX10" fmla="*/ 33348 w 145307"/>
              <a:gd name="connsiteY10" fmla="*/ 377870 h 541832"/>
              <a:gd name="connsiteX11" fmla="*/ 10 w 145307"/>
              <a:gd name="connsiteY11" fmla="*/ 274682 h 541832"/>
              <a:gd name="connsiteX12" fmla="*/ 36523 w 145307"/>
              <a:gd name="connsiteY12" fmla="*/ 319132 h 541832"/>
              <a:gd name="connsiteX13" fmla="*/ 58748 w 145307"/>
              <a:gd name="connsiteY13" fmla="*/ 252457 h 541832"/>
              <a:gd name="connsiteX14" fmla="*/ 136535 w 145307"/>
              <a:gd name="connsiteY14" fmla="*/ 177845 h 541832"/>
              <a:gd name="connsiteX15" fmla="*/ 142885 w 145307"/>
              <a:gd name="connsiteY15" fmla="*/ 45 h 541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5307" h="541832">
                <a:moveTo>
                  <a:pt x="142885" y="45"/>
                </a:moveTo>
                <a:cubicBezTo>
                  <a:pt x="143150" y="-2865"/>
                  <a:pt x="140240" y="135247"/>
                  <a:pt x="138123" y="160382"/>
                </a:cubicBezTo>
                <a:cubicBezTo>
                  <a:pt x="136006" y="185517"/>
                  <a:pt x="145002" y="143184"/>
                  <a:pt x="130185" y="150857"/>
                </a:cubicBezTo>
                <a:cubicBezTo>
                  <a:pt x="115368" y="158530"/>
                  <a:pt x="53192" y="200335"/>
                  <a:pt x="49223" y="206420"/>
                </a:cubicBezTo>
                <a:cubicBezTo>
                  <a:pt x="45254" y="212505"/>
                  <a:pt x="105315" y="184460"/>
                  <a:pt x="106373" y="187370"/>
                </a:cubicBezTo>
                <a:cubicBezTo>
                  <a:pt x="107431" y="190280"/>
                  <a:pt x="66685" y="207478"/>
                  <a:pt x="55573" y="223882"/>
                </a:cubicBezTo>
                <a:cubicBezTo>
                  <a:pt x="44461" y="240286"/>
                  <a:pt x="31231" y="232878"/>
                  <a:pt x="39698" y="285795"/>
                </a:cubicBezTo>
                <a:cubicBezTo>
                  <a:pt x="48165" y="338712"/>
                  <a:pt x="109283" y="530270"/>
                  <a:pt x="106373" y="541382"/>
                </a:cubicBezTo>
                <a:cubicBezTo>
                  <a:pt x="103463" y="552494"/>
                  <a:pt x="25410" y="354322"/>
                  <a:pt x="22235" y="352470"/>
                </a:cubicBezTo>
                <a:cubicBezTo>
                  <a:pt x="19060" y="350618"/>
                  <a:pt x="85471" y="526037"/>
                  <a:pt x="87323" y="530270"/>
                </a:cubicBezTo>
                <a:cubicBezTo>
                  <a:pt x="89175" y="534503"/>
                  <a:pt x="47900" y="420468"/>
                  <a:pt x="33348" y="377870"/>
                </a:cubicBezTo>
                <a:cubicBezTo>
                  <a:pt x="18796" y="335272"/>
                  <a:pt x="-519" y="284472"/>
                  <a:pt x="10" y="274682"/>
                </a:cubicBezTo>
                <a:cubicBezTo>
                  <a:pt x="539" y="264892"/>
                  <a:pt x="26733" y="322836"/>
                  <a:pt x="36523" y="319132"/>
                </a:cubicBezTo>
                <a:cubicBezTo>
                  <a:pt x="46313" y="315428"/>
                  <a:pt x="42079" y="276005"/>
                  <a:pt x="58748" y="252457"/>
                </a:cubicBezTo>
                <a:cubicBezTo>
                  <a:pt x="75417" y="228909"/>
                  <a:pt x="121454" y="214887"/>
                  <a:pt x="136535" y="177845"/>
                </a:cubicBezTo>
                <a:cubicBezTo>
                  <a:pt x="151616" y="140803"/>
                  <a:pt x="142620" y="2955"/>
                  <a:pt x="142885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BF6D3AA6-B1BD-46B9-BA22-C0094F7137E1}"/>
              </a:ext>
            </a:extLst>
          </p:cNvPr>
          <p:cNvSpPr/>
          <p:nvPr/>
        </p:nvSpPr>
        <p:spPr>
          <a:xfrm>
            <a:off x="4094125" y="7854066"/>
            <a:ext cx="130907" cy="849452"/>
          </a:xfrm>
          <a:custGeom>
            <a:avLst/>
            <a:gdLst>
              <a:gd name="connsiteX0" fmla="*/ 96875 w 130907"/>
              <a:gd name="connsiteY0" fmla="*/ 10409 h 849452"/>
              <a:gd name="connsiteX1" fmla="*/ 36550 w 130907"/>
              <a:gd name="connsiteY1" fmla="*/ 37397 h 849452"/>
              <a:gd name="connsiteX2" fmla="*/ 31788 w 130907"/>
              <a:gd name="connsiteY2" fmla="*/ 137409 h 849452"/>
              <a:gd name="connsiteX3" fmla="*/ 33375 w 130907"/>
              <a:gd name="connsiteY3" fmla="*/ 127884 h 849452"/>
              <a:gd name="connsiteX4" fmla="*/ 49250 w 130907"/>
              <a:gd name="connsiteY4" fmla="*/ 473959 h 849452"/>
              <a:gd name="connsiteX5" fmla="*/ 42900 w 130907"/>
              <a:gd name="connsiteY5" fmla="*/ 421572 h 849452"/>
              <a:gd name="connsiteX6" fmla="*/ 127038 w 130907"/>
              <a:gd name="connsiteY6" fmla="*/ 832734 h 849452"/>
              <a:gd name="connsiteX7" fmla="*/ 107988 w 130907"/>
              <a:gd name="connsiteY7" fmla="*/ 740659 h 849452"/>
              <a:gd name="connsiteX8" fmla="*/ 30200 w 130907"/>
              <a:gd name="connsiteY8" fmla="*/ 473959 h 849452"/>
              <a:gd name="connsiteX9" fmla="*/ 36550 w 130907"/>
              <a:gd name="connsiteY9" fmla="*/ 350134 h 849452"/>
              <a:gd name="connsiteX10" fmla="*/ 38 w 130907"/>
              <a:gd name="connsiteY10" fmla="*/ 100897 h 849452"/>
              <a:gd name="connsiteX11" fmla="*/ 44488 w 130907"/>
              <a:gd name="connsiteY11" fmla="*/ 7234 h 849452"/>
              <a:gd name="connsiteX12" fmla="*/ 96875 w 130907"/>
              <a:gd name="connsiteY12" fmla="*/ 10409 h 849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0907" h="849452">
                <a:moveTo>
                  <a:pt x="96875" y="10409"/>
                </a:moveTo>
                <a:cubicBezTo>
                  <a:pt x="95552" y="15436"/>
                  <a:pt x="47398" y="16230"/>
                  <a:pt x="36550" y="37397"/>
                </a:cubicBezTo>
                <a:cubicBezTo>
                  <a:pt x="25702" y="58564"/>
                  <a:pt x="32317" y="122328"/>
                  <a:pt x="31788" y="137409"/>
                </a:cubicBezTo>
                <a:cubicBezTo>
                  <a:pt x="31259" y="152490"/>
                  <a:pt x="30465" y="71792"/>
                  <a:pt x="33375" y="127884"/>
                </a:cubicBezTo>
                <a:cubicBezTo>
                  <a:pt x="36285" y="183976"/>
                  <a:pt x="47662" y="425011"/>
                  <a:pt x="49250" y="473959"/>
                </a:cubicBezTo>
                <a:cubicBezTo>
                  <a:pt x="50837" y="522907"/>
                  <a:pt x="29935" y="361776"/>
                  <a:pt x="42900" y="421572"/>
                </a:cubicBezTo>
                <a:cubicBezTo>
                  <a:pt x="55865" y="481368"/>
                  <a:pt x="116190" y="779553"/>
                  <a:pt x="127038" y="832734"/>
                </a:cubicBezTo>
                <a:cubicBezTo>
                  <a:pt x="137886" y="885915"/>
                  <a:pt x="124128" y="800455"/>
                  <a:pt x="107988" y="740659"/>
                </a:cubicBezTo>
                <a:cubicBezTo>
                  <a:pt x="91848" y="680863"/>
                  <a:pt x="42106" y="539046"/>
                  <a:pt x="30200" y="473959"/>
                </a:cubicBezTo>
                <a:cubicBezTo>
                  <a:pt x="18294" y="408872"/>
                  <a:pt x="41577" y="412311"/>
                  <a:pt x="36550" y="350134"/>
                </a:cubicBezTo>
                <a:cubicBezTo>
                  <a:pt x="31523" y="287957"/>
                  <a:pt x="-1285" y="158047"/>
                  <a:pt x="38" y="100897"/>
                </a:cubicBezTo>
                <a:cubicBezTo>
                  <a:pt x="1361" y="43747"/>
                  <a:pt x="33905" y="22844"/>
                  <a:pt x="44488" y="7234"/>
                </a:cubicBezTo>
                <a:cubicBezTo>
                  <a:pt x="55071" y="-8376"/>
                  <a:pt x="98198" y="5382"/>
                  <a:pt x="96875" y="10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E272F936-EB35-4F86-8FB9-64FE76D41A61}"/>
              </a:ext>
            </a:extLst>
          </p:cNvPr>
          <p:cNvSpPr/>
          <p:nvPr/>
        </p:nvSpPr>
        <p:spPr>
          <a:xfrm>
            <a:off x="4122067" y="7876792"/>
            <a:ext cx="161028" cy="854782"/>
          </a:xfrm>
          <a:custGeom>
            <a:avLst/>
            <a:gdLst>
              <a:gd name="connsiteX0" fmla="*/ 19721 w 161028"/>
              <a:gd name="connsiteY0" fmla="*/ 8321 h 854782"/>
              <a:gd name="connsiteX1" fmla="*/ 51471 w 161028"/>
              <a:gd name="connsiteY1" fmla="*/ 448058 h 854782"/>
              <a:gd name="connsiteX2" fmla="*/ 51471 w 161028"/>
              <a:gd name="connsiteY2" fmla="*/ 406783 h 854782"/>
              <a:gd name="connsiteX3" fmla="*/ 122908 w 161028"/>
              <a:gd name="connsiteY3" fmla="*/ 646496 h 854782"/>
              <a:gd name="connsiteX4" fmla="*/ 97508 w 161028"/>
              <a:gd name="connsiteY4" fmla="*/ 563946 h 854782"/>
              <a:gd name="connsiteX5" fmla="*/ 114971 w 161028"/>
              <a:gd name="connsiteY5" fmla="*/ 659196 h 854782"/>
              <a:gd name="connsiteX6" fmla="*/ 161008 w 161028"/>
              <a:gd name="connsiteY6" fmla="*/ 854458 h 854782"/>
              <a:gd name="connsiteX7" fmla="*/ 119733 w 161028"/>
              <a:gd name="connsiteY7" fmla="*/ 697296 h 854782"/>
              <a:gd name="connsiteX8" fmla="*/ 45121 w 161028"/>
              <a:gd name="connsiteY8" fmla="*/ 402021 h 854782"/>
              <a:gd name="connsiteX9" fmla="*/ 671 w 161028"/>
              <a:gd name="connsiteY9" fmla="*/ 176596 h 854782"/>
              <a:gd name="connsiteX10" fmla="*/ 19721 w 161028"/>
              <a:gd name="connsiteY10" fmla="*/ 8321 h 854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1028" h="854782">
                <a:moveTo>
                  <a:pt x="19721" y="8321"/>
                </a:moveTo>
                <a:cubicBezTo>
                  <a:pt x="28188" y="53564"/>
                  <a:pt x="46179" y="381648"/>
                  <a:pt x="51471" y="448058"/>
                </a:cubicBezTo>
                <a:cubicBezTo>
                  <a:pt x="56763" y="514468"/>
                  <a:pt x="39565" y="373710"/>
                  <a:pt x="51471" y="406783"/>
                </a:cubicBezTo>
                <a:cubicBezTo>
                  <a:pt x="63377" y="439856"/>
                  <a:pt x="115235" y="620302"/>
                  <a:pt x="122908" y="646496"/>
                </a:cubicBezTo>
                <a:cubicBezTo>
                  <a:pt x="130581" y="672690"/>
                  <a:pt x="98831" y="561829"/>
                  <a:pt x="97508" y="563946"/>
                </a:cubicBezTo>
                <a:cubicBezTo>
                  <a:pt x="96185" y="566063"/>
                  <a:pt x="104388" y="610777"/>
                  <a:pt x="114971" y="659196"/>
                </a:cubicBezTo>
                <a:cubicBezTo>
                  <a:pt x="125554" y="707615"/>
                  <a:pt x="160214" y="848108"/>
                  <a:pt x="161008" y="854458"/>
                </a:cubicBezTo>
                <a:cubicBezTo>
                  <a:pt x="161802" y="860808"/>
                  <a:pt x="139047" y="772702"/>
                  <a:pt x="119733" y="697296"/>
                </a:cubicBezTo>
                <a:cubicBezTo>
                  <a:pt x="100419" y="621890"/>
                  <a:pt x="64965" y="488804"/>
                  <a:pt x="45121" y="402021"/>
                </a:cubicBezTo>
                <a:cubicBezTo>
                  <a:pt x="25277" y="315238"/>
                  <a:pt x="4640" y="239038"/>
                  <a:pt x="671" y="176596"/>
                </a:cubicBezTo>
                <a:cubicBezTo>
                  <a:pt x="-3298" y="114154"/>
                  <a:pt x="11254" y="-36922"/>
                  <a:pt x="19721" y="8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256396C3-E157-4D6D-B476-4D8692E5C304}"/>
              </a:ext>
            </a:extLst>
          </p:cNvPr>
          <p:cNvSpPr/>
          <p:nvPr/>
        </p:nvSpPr>
        <p:spPr>
          <a:xfrm>
            <a:off x="3796756" y="7956548"/>
            <a:ext cx="288864" cy="27481"/>
          </a:xfrm>
          <a:custGeom>
            <a:avLst/>
            <a:gdLst>
              <a:gd name="connsiteX0" fmla="*/ 286294 w 288864"/>
              <a:gd name="connsiteY0" fmla="*/ 2 h 27481"/>
              <a:gd name="connsiteX1" fmla="*/ 3719 w 288864"/>
              <a:gd name="connsiteY1" fmla="*/ 25402 h 27481"/>
              <a:gd name="connsiteX2" fmla="*/ 135482 w 288864"/>
              <a:gd name="connsiteY2" fmla="*/ 23815 h 27481"/>
              <a:gd name="connsiteX3" fmla="*/ 286294 w 288864"/>
              <a:gd name="connsiteY3" fmla="*/ 2 h 2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864" h="27481">
                <a:moveTo>
                  <a:pt x="286294" y="2"/>
                </a:moveTo>
                <a:cubicBezTo>
                  <a:pt x="264334" y="266"/>
                  <a:pt x="28854" y="21433"/>
                  <a:pt x="3719" y="25402"/>
                </a:cubicBezTo>
                <a:cubicBezTo>
                  <a:pt x="-21416" y="29371"/>
                  <a:pt x="87328" y="26990"/>
                  <a:pt x="135482" y="23815"/>
                </a:cubicBezTo>
                <a:cubicBezTo>
                  <a:pt x="183636" y="20640"/>
                  <a:pt x="308254" y="-262"/>
                  <a:pt x="286294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AA464C5E-1AFE-497D-B643-A931F3E0413D}"/>
              </a:ext>
            </a:extLst>
          </p:cNvPr>
          <p:cNvSpPr/>
          <p:nvPr/>
        </p:nvSpPr>
        <p:spPr>
          <a:xfrm>
            <a:off x="3938237" y="7976940"/>
            <a:ext cx="160921" cy="270807"/>
          </a:xfrm>
          <a:custGeom>
            <a:avLst/>
            <a:gdLst>
              <a:gd name="connsiteX0" fmla="*/ 160688 w 160921"/>
              <a:gd name="connsiteY0" fmla="*/ 19298 h 270807"/>
              <a:gd name="connsiteX1" fmla="*/ 40038 w 160921"/>
              <a:gd name="connsiteY1" fmla="*/ 14535 h 270807"/>
              <a:gd name="connsiteX2" fmla="*/ 24163 w 160921"/>
              <a:gd name="connsiteY2" fmla="*/ 46285 h 270807"/>
              <a:gd name="connsiteX3" fmla="*/ 5113 w 160921"/>
              <a:gd name="connsiteY3" fmla="*/ 135185 h 270807"/>
              <a:gd name="connsiteX4" fmla="*/ 20988 w 160921"/>
              <a:gd name="connsiteY4" fmla="*/ 154235 h 270807"/>
              <a:gd name="connsiteX5" fmla="*/ 71788 w 160921"/>
              <a:gd name="connsiteY5" fmla="*/ 268535 h 270807"/>
              <a:gd name="connsiteX6" fmla="*/ 46388 w 160921"/>
              <a:gd name="connsiteY6" fmla="*/ 219323 h 270807"/>
              <a:gd name="connsiteX7" fmla="*/ 3526 w 160921"/>
              <a:gd name="connsiteY7" fmla="*/ 87560 h 270807"/>
              <a:gd name="connsiteX8" fmla="*/ 9876 w 160921"/>
              <a:gd name="connsiteY8" fmla="*/ 20885 h 270807"/>
              <a:gd name="connsiteX9" fmla="*/ 68613 w 160921"/>
              <a:gd name="connsiteY9" fmla="*/ 248 h 270807"/>
              <a:gd name="connsiteX10" fmla="*/ 160688 w 160921"/>
              <a:gd name="connsiteY10" fmla="*/ 19298 h 270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0921" h="270807">
                <a:moveTo>
                  <a:pt x="160688" y="19298"/>
                </a:moveTo>
                <a:cubicBezTo>
                  <a:pt x="155926" y="21679"/>
                  <a:pt x="62792" y="10037"/>
                  <a:pt x="40038" y="14535"/>
                </a:cubicBezTo>
                <a:cubicBezTo>
                  <a:pt x="17284" y="19033"/>
                  <a:pt x="29984" y="26177"/>
                  <a:pt x="24163" y="46285"/>
                </a:cubicBezTo>
                <a:cubicBezTo>
                  <a:pt x="18342" y="66393"/>
                  <a:pt x="5642" y="117193"/>
                  <a:pt x="5113" y="135185"/>
                </a:cubicBezTo>
                <a:cubicBezTo>
                  <a:pt x="4584" y="153177"/>
                  <a:pt x="9876" y="132010"/>
                  <a:pt x="20988" y="154235"/>
                </a:cubicBezTo>
                <a:cubicBezTo>
                  <a:pt x="32100" y="176460"/>
                  <a:pt x="67555" y="257687"/>
                  <a:pt x="71788" y="268535"/>
                </a:cubicBezTo>
                <a:cubicBezTo>
                  <a:pt x="76021" y="279383"/>
                  <a:pt x="57765" y="249485"/>
                  <a:pt x="46388" y="219323"/>
                </a:cubicBezTo>
                <a:cubicBezTo>
                  <a:pt x="35011" y="189161"/>
                  <a:pt x="9611" y="120633"/>
                  <a:pt x="3526" y="87560"/>
                </a:cubicBezTo>
                <a:cubicBezTo>
                  <a:pt x="-2559" y="54487"/>
                  <a:pt x="-972" y="35437"/>
                  <a:pt x="9876" y="20885"/>
                </a:cubicBezTo>
                <a:cubicBezTo>
                  <a:pt x="20724" y="6333"/>
                  <a:pt x="41096" y="2894"/>
                  <a:pt x="68613" y="248"/>
                </a:cubicBezTo>
                <a:cubicBezTo>
                  <a:pt x="96130" y="-2398"/>
                  <a:pt x="165450" y="16917"/>
                  <a:pt x="160688" y="19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08FEF8E1-2C60-4900-80E6-2A2A79C04E37}"/>
              </a:ext>
            </a:extLst>
          </p:cNvPr>
          <p:cNvSpPr/>
          <p:nvPr/>
        </p:nvSpPr>
        <p:spPr>
          <a:xfrm>
            <a:off x="3757875" y="8021596"/>
            <a:ext cx="210978" cy="381439"/>
          </a:xfrm>
          <a:custGeom>
            <a:avLst/>
            <a:gdLst>
              <a:gd name="connsiteX0" fmla="*/ 131500 w 210978"/>
              <a:gd name="connsiteY0" fmla="*/ 42 h 381439"/>
              <a:gd name="connsiteX1" fmla="*/ 133088 w 210978"/>
              <a:gd name="connsiteY1" fmla="*/ 166729 h 381439"/>
              <a:gd name="connsiteX2" fmla="*/ 147375 w 210978"/>
              <a:gd name="connsiteY2" fmla="*/ 154029 h 381439"/>
              <a:gd name="connsiteX3" fmla="*/ 137850 w 210978"/>
              <a:gd name="connsiteY3" fmla="*/ 231817 h 381439"/>
              <a:gd name="connsiteX4" fmla="*/ 168013 w 210978"/>
              <a:gd name="connsiteY4" fmla="*/ 293729 h 381439"/>
              <a:gd name="connsiteX5" fmla="*/ 202938 w 210978"/>
              <a:gd name="connsiteY5" fmla="*/ 381042 h 381439"/>
              <a:gd name="connsiteX6" fmla="*/ 166425 w 210978"/>
              <a:gd name="connsiteY6" fmla="*/ 322304 h 381439"/>
              <a:gd name="connsiteX7" fmla="*/ 82288 w 210978"/>
              <a:gd name="connsiteY7" fmla="*/ 234992 h 381439"/>
              <a:gd name="connsiteX8" fmla="*/ 2913 w 210978"/>
              <a:gd name="connsiteY8" fmla="*/ 173079 h 381439"/>
              <a:gd name="connsiteX9" fmla="*/ 190238 w 210978"/>
              <a:gd name="connsiteY9" fmla="*/ 300079 h 381439"/>
              <a:gd name="connsiteX10" fmla="*/ 174363 w 210978"/>
              <a:gd name="connsiteY10" fmla="*/ 242929 h 381439"/>
              <a:gd name="connsiteX11" fmla="*/ 210875 w 210978"/>
              <a:gd name="connsiteY11" fmla="*/ 152442 h 381439"/>
              <a:gd name="connsiteX12" fmla="*/ 185475 w 210978"/>
              <a:gd name="connsiteY12" fmla="*/ 6392 h 381439"/>
              <a:gd name="connsiteX13" fmla="*/ 188650 w 210978"/>
              <a:gd name="connsiteY13" fmla="*/ 88942 h 381439"/>
              <a:gd name="connsiteX14" fmla="*/ 174363 w 210978"/>
              <a:gd name="connsiteY14" fmla="*/ 201654 h 381439"/>
              <a:gd name="connsiteX15" fmla="*/ 148963 w 210978"/>
              <a:gd name="connsiteY15" fmla="*/ 225467 h 381439"/>
              <a:gd name="connsiteX16" fmla="*/ 150550 w 210978"/>
              <a:gd name="connsiteY16" fmla="*/ 150854 h 381439"/>
              <a:gd name="connsiteX17" fmla="*/ 131500 w 210978"/>
              <a:gd name="connsiteY17" fmla="*/ 42 h 381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978" h="381439">
                <a:moveTo>
                  <a:pt x="131500" y="42"/>
                </a:moveTo>
                <a:cubicBezTo>
                  <a:pt x="128590" y="2688"/>
                  <a:pt x="130442" y="141065"/>
                  <a:pt x="133088" y="166729"/>
                </a:cubicBezTo>
                <a:cubicBezTo>
                  <a:pt x="135734" y="192394"/>
                  <a:pt x="146581" y="143181"/>
                  <a:pt x="147375" y="154029"/>
                </a:cubicBezTo>
                <a:cubicBezTo>
                  <a:pt x="148169" y="164877"/>
                  <a:pt x="134410" y="208534"/>
                  <a:pt x="137850" y="231817"/>
                </a:cubicBezTo>
                <a:cubicBezTo>
                  <a:pt x="141290" y="255100"/>
                  <a:pt x="157165" y="268858"/>
                  <a:pt x="168013" y="293729"/>
                </a:cubicBezTo>
                <a:cubicBezTo>
                  <a:pt x="178861" y="318600"/>
                  <a:pt x="203203" y="376280"/>
                  <a:pt x="202938" y="381042"/>
                </a:cubicBezTo>
                <a:cubicBezTo>
                  <a:pt x="202673" y="385804"/>
                  <a:pt x="186533" y="346646"/>
                  <a:pt x="166425" y="322304"/>
                </a:cubicBezTo>
                <a:cubicBezTo>
                  <a:pt x="146317" y="297962"/>
                  <a:pt x="109540" y="259863"/>
                  <a:pt x="82288" y="234992"/>
                </a:cubicBezTo>
                <a:cubicBezTo>
                  <a:pt x="55036" y="210121"/>
                  <a:pt x="-15079" y="162231"/>
                  <a:pt x="2913" y="173079"/>
                </a:cubicBezTo>
                <a:cubicBezTo>
                  <a:pt x="20905" y="183927"/>
                  <a:pt x="161663" y="288437"/>
                  <a:pt x="190238" y="300079"/>
                </a:cubicBezTo>
                <a:cubicBezTo>
                  <a:pt x="218813" y="311721"/>
                  <a:pt x="170924" y="267535"/>
                  <a:pt x="174363" y="242929"/>
                </a:cubicBezTo>
                <a:cubicBezTo>
                  <a:pt x="177802" y="218323"/>
                  <a:pt x="209023" y="191865"/>
                  <a:pt x="210875" y="152442"/>
                </a:cubicBezTo>
                <a:cubicBezTo>
                  <a:pt x="212727" y="113019"/>
                  <a:pt x="189179" y="16975"/>
                  <a:pt x="185475" y="6392"/>
                </a:cubicBezTo>
                <a:cubicBezTo>
                  <a:pt x="181771" y="-4191"/>
                  <a:pt x="190502" y="56398"/>
                  <a:pt x="188650" y="88942"/>
                </a:cubicBezTo>
                <a:cubicBezTo>
                  <a:pt x="186798" y="121486"/>
                  <a:pt x="180978" y="178900"/>
                  <a:pt x="174363" y="201654"/>
                </a:cubicBezTo>
                <a:cubicBezTo>
                  <a:pt x="167749" y="224408"/>
                  <a:pt x="152932" y="233934"/>
                  <a:pt x="148963" y="225467"/>
                </a:cubicBezTo>
                <a:cubicBezTo>
                  <a:pt x="144994" y="217000"/>
                  <a:pt x="151344" y="183398"/>
                  <a:pt x="150550" y="150854"/>
                </a:cubicBezTo>
                <a:cubicBezTo>
                  <a:pt x="149756" y="118310"/>
                  <a:pt x="134410" y="-2604"/>
                  <a:pt x="131500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5F7030FC-6BEC-4A2B-A92B-56EA393BD439}"/>
              </a:ext>
            </a:extLst>
          </p:cNvPr>
          <p:cNvSpPr/>
          <p:nvPr/>
        </p:nvSpPr>
        <p:spPr>
          <a:xfrm>
            <a:off x="3631919" y="8003107"/>
            <a:ext cx="343330" cy="76878"/>
          </a:xfrm>
          <a:custGeom>
            <a:avLst/>
            <a:gdLst>
              <a:gd name="connsiteX0" fmla="*/ 281 w 343330"/>
              <a:gd name="connsiteY0" fmla="*/ 74093 h 76878"/>
              <a:gd name="connsiteX1" fmla="*/ 152681 w 343330"/>
              <a:gd name="connsiteY1" fmla="*/ 69331 h 76878"/>
              <a:gd name="connsiteX2" fmla="*/ 343181 w 343330"/>
              <a:gd name="connsiteY2" fmla="*/ 1068 h 76878"/>
              <a:gd name="connsiteX3" fmla="*/ 186019 w 343330"/>
              <a:gd name="connsiteY3" fmla="*/ 26468 h 76878"/>
              <a:gd name="connsiteX4" fmla="*/ 271744 w 343330"/>
              <a:gd name="connsiteY4" fmla="*/ 10593 h 76878"/>
              <a:gd name="connsiteX5" fmla="*/ 141569 w 343330"/>
              <a:gd name="connsiteY5" fmla="*/ 51868 h 76878"/>
              <a:gd name="connsiteX6" fmla="*/ 116169 w 343330"/>
              <a:gd name="connsiteY6" fmla="*/ 59806 h 76878"/>
              <a:gd name="connsiteX7" fmla="*/ 281 w 343330"/>
              <a:gd name="connsiteY7" fmla="*/ 74093 h 76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330" h="76878">
                <a:moveTo>
                  <a:pt x="281" y="74093"/>
                </a:moveTo>
                <a:cubicBezTo>
                  <a:pt x="6366" y="75680"/>
                  <a:pt x="95531" y="81502"/>
                  <a:pt x="152681" y="69331"/>
                </a:cubicBezTo>
                <a:cubicBezTo>
                  <a:pt x="209831" y="57160"/>
                  <a:pt x="337625" y="8212"/>
                  <a:pt x="343181" y="1068"/>
                </a:cubicBezTo>
                <a:cubicBezTo>
                  <a:pt x="348737" y="-6076"/>
                  <a:pt x="197925" y="24881"/>
                  <a:pt x="186019" y="26468"/>
                </a:cubicBezTo>
                <a:cubicBezTo>
                  <a:pt x="174113" y="28055"/>
                  <a:pt x="279152" y="6360"/>
                  <a:pt x="271744" y="10593"/>
                </a:cubicBezTo>
                <a:cubicBezTo>
                  <a:pt x="264336" y="14826"/>
                  <a:pt x="141569" y="51868"/>
                  <a:pt x="141569" y="51868"/>
                </a:cubicBezTo>
                <a:cubicBezTo>
                  <a:pt x="115640" y="60070"/>
                  <a:pt x="143950" y="57160"/>
                  <a:pt x="116169" y="59806"/>
                </a:cubicBezTo>
                <a:cubicBezTo>
                  <a:pt x="88388" y="62452"/>
                  <a:pt x="-5804" y="72506"/>
                  <a:pt x="281" y="740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C7DA738F-4F71-474A-9C1B-CC31D42C8988}"/>
              </a:ext>
            </a:extLst>
          </p:cNvPr>
          <p:cNvSpPr/>
          <p:nvPr/>
        </p:nvSpPr>
        <p:spPr>
          <a:xfrm>
            <a:off x="3383875" y="7980355"/>
            <a:ext cx="530170" cy="95340"/>
          </a:xfrm>
          <a:custGeom>
            <a:avLst/>
            <a:gdLst>
              <a:gd name="connsiteX0" fmla="*/ 2263 w 530170"/>
              <a:gd name="connsiteY0" fmla="*/ 95258 h 95340"/>
              <a:gd name="connsiteX1" fmla="*/ 326113 w 530170"/>
              <a:gd name="connsiteY1" fmla="*/ 52395 h 95340"/>
              <a:gd name="connsiteX2" fmla="*/ 299125 w 530170"/>
              <a:gd name="connsiteY2" fmla="*/ 61920 h 95340"/>
              <a:gd name="connsiteX3" fmla="*/ 408663 w 530170"/>
              <a:gd name="connsiteY3" fmla="*/ 34933 h 95340"/>
              <a:gd name="connsiteX4" fmla="*/ 527725 w 530170"/>
              <a:gd name="connsiteY4" fmla="*/ 8 h 95340"/>
              <a:gd name="connsiteX5" fmla="*/ 292775 w 530170"/>
              <a:gd name="connsiteY5" fmla="*/ 38108 h 95340"/>
              <a:gd name="connsiteX6" fmla="*/ 188000 w 530170"/>
              <a:gd name="connsiteY6" fmla="*/ 39695 h 95340"/>
              <a:gd name="connsiteX7" fmla="*/ 2263 w 530170"/>
              <a:gd name="connsiteY7" fmla="*/ 95258 h 95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0170" h="95340">
                <a:moveTo>
                  <a:pt x="2263" y="95258"/>
                </a:moveTo>
                <a:cubicBezTo>
                  <a:pt x="25282" y="97375"/>
                  <a:pt x="276636" y="57951"/>
                  <a:pt x="326113" y="52395"/>
                </a:cubicBezTo>
                <a:cubicBezTo>
                  <a:pt x="375590" y="46839"/>
                  <a:pt x="285367" y="64830"/>
                  <a:pt x="299125" y="61920"/>
                </a:cubicBezTo>
                <a:cubicBezTo>
                  <a:pt x="312883" y="59010"/>
                  <a:pt x="370563" y="45252"/>
                  <a:pt x="408663" y="34933"/>
                </a:cubicBezTo>
                <a:cubicBezTo>
                  <a:pt x="446763" y="24614"/>
                  <a:pt x="547040" y="-521"/>
                  <a:pt x="527725" y="8"/>
                </a:cubicBezTo>
                <a:cubicBezTo>
                  <a:pt x="508410" y="537"/>
                  <a:pt x="349396" y="31493"/>
                  <a:pt x="292775" y="38108"/>
                </a:cubicBezTo>
                <a:cubicBezTo>
                  <a:pt x="236154" y="44722"/>
                  <a:pt x="237742" y="31757"/>
                  <a:pt x="188000" y="39695"/>
                </a:cubicBezTo>
                <a:cubicBezTo>
                  <a:pt x="138258" y="47633"/>
                  <a:pt x="-20756" y="93141"/>
                  <a:pt x="2263" y="95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A6603DB1-6DC7-4BF2-B2E7-196237E00C1E}"/>
              </a:ext>
            </a:extLst>
          </p:cNvPr>
          <p:cNvSpPr/>
          <p:nvPr/>
        </p:nvSpPr>
        <p:spPr>
          <a:xfrm>
            <a:off x="3373663" y="8082260"/>
            <a:ext cx="442073" cy="299086"/>
          </a:xfrm>
          <a:custGeom>
            <a:avLst/>
            <a:gdLst>
              <a:gd name="connsiteX0" fmla="*/ 2950 w 442073"/>
              <a:gd name="connsiteY0" fmla="*/ 33040 h 299086"/>
              <a:gd name="connsiteX1" fmla="*/ 266475 w 442073"/>
              <a:gd name="connsiteY1" fmla="*/ 33040 h 299086"/>
              <a:gd name="connsiteX2" fmla="*/ 249012 w 442073"/>
              <a:gd name="connsiteY2" fmla="*/ 31453 h 299086"/>
              <a:gd name="connsiteX3" fmla="*/ 282350 w 442073"/>
              <a:gd name="connsiteY3" fmla="*/ 75903 h 299086"/>
              <a:gd name="connsiteX4" fmla="*/ 441100 w 442073"/>
              <a:gd name="connsiteY4" fmla="*/ 298153 h 299086"/>
              <a:gd name="connsiteX5" fmla="*/ 345850 w 442073"/>
              <a:gd name="connsiteY5" fmla="*/ 150515 h 299086"/>
              <a:gd name="connsiteX6" fmla="*/ 277587 w 442073"/>
              <a:gd name="connsiteY6" fmla="*/ 28278 h 299086"/>
              <a:gd name="connsiteX7" fmla="*/ 217262 w 442073"/>
              <a:gd name="connsiteY7" fmla="*/ 2878 h 299086"/>
              <a:gd name="connsiteX8" fmla="*/ 171225 w 442073"/>
              <a:gd name="connsiteY8" fmla="*/ 1290 h 299086"/>
              <a:gd name="connsiteX9" fmla="*/ 207737 w 442073"/>
              <a:gd name="connsiteY9" fmla="*/ 9228 h 299086"/>
              <a:gd name="connsiteX10" fmla="*/ 128362 w 442073"/>
              <a:gd name="connsiteY10" fmla="*/ 10815 h 299086"/>
              <a:gd name="connsiteX11" fmla="*/ 2950 w 442073"/>
              <a:gd name="connsiteY11" fmla="*/ 33040 h 299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2073" h="299086">
                <a:moveTo>
                  <a:pt x="2950" y="33040"/>
                </a:moveTo>
                <a:cubicBezTo>
                  <a:pt x="25969" y="36744"/>
                  <a:pt x="225465" y="33304"/>
                  <a:pt x="266475" y="33040"/>
                </a:cubicBezTo>
                <a:cubicBezTo>
                  <a:pt x="307485" y="32776"/>
                  <a:pt x="246366" y="24309"/>
                  <a:pt x="249012" y="31453"/>
                </a:cubicBezTo>
                <a:cubicBezTo>
                  <a:pt x="251658" y="38597"/>
                  <a:pt x="250335" y="31453"/>
                  <a:pt x="282350" y="75903"/>
                </a:cubicBezTo>
                <a:cubicBezTo>
                  <a:pt x="314365" y="120353"/>
                  <a:pt x="430517" y="285718"/>
                  <a:pt x="441100" y="298153"/>
                </a:cubicBezTo>
                <a:cubicBezTo>
                  <a:pt x="451683" y="310588"/>
                  <a:pt x="373102" y="195494"/>
                  <a:pt x="345850" y="150515"/>
                </a:cubicBezTo>
                <a:cubicBezTo>
                  <a:pt x="318598" y="105536"/>
                  <a:pt x="299018" y="52884"/>
                  <a:pt x="277587" y="28278"/>
                </a:cubicBezTo>
                <a:cubicBezTo>
                  <a:pt x="256156" y="3672"/>
                  <a:pt x="234989" y="7376"/>
                  <a:pt x="217262" y="2878"/>
                </a:cubicBezTo>
                <a:cubicBezTo>
                  <a:pt x="199535" y="-1620"/>
                  <a:pt x="172813" y="232"/>
                  <a:pt x="171225" y="1290"/>
                </a:cubicBezTo>
                <a:cubicBezTo>
                  <a:pt x="169637" y="2348"/>
                  <a:pt x="214881" y="7640"/>
                  <a:pt x="207737" y="9228"/>
                </a:cubicBezTo>
                <a:cubicBezTo>
                  <a:pt x="200593" y="10815"/>
                  <a:pt x="158524" y="9492"/>
                  <a:pt x="128362" y="10815"/>
                </a:cubicBezTo>
                <a:cubicBezTo>
                  <a:pt x="98200" y="12138"/>
                  <a:pt x="-20069" y="29336"/>
                  <a:pt x="2950" y="330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AD0686B6-9CED-4539-A50E-C797C7F42DA2}"/>
              </a:ext>
            </a:extLst>
          </p:cNvPr>
          <p:cNvSpPr/>
          <p:nvPr/>
        </p:nvSpPr>
        <p:spPr>
          <a:xfrm>
            <a:off x="4166917" y="8516647"/>
            <a:ext cx="257458" cy="521500"/>
          </a:xfrm>
          <a:custGeom>
            <a:avLst/>
            <a:gdLst>
              <a:gd name="connsiteX0" fmla="*/ 271 w 257458"/>
              <a:gd name="connsiteY0" fmla="*/ 5053 h 521500"/>
              <a:gd name="connsiteX1" fmla="*/ 68533 w 257458"/>
              <a:gd name="connsiteY1" fmla="*/ 260641 h 521500"/>
              <a:gd name="connsiteX2" fmla="*/ 54246 w 257458"/>
              <a:gd name="connsiteY2" fmla="*/ 197141 h 521500"/>
              <a:gd name="connsiteX3" fmla="*/ 155846 w 257458"/>
              <a:gd name="connsiteY3" fmla="*/ 414628 h 521500"/>
              <a:gd name="connsiteX4" fmla="*/ 144733 w 257458"/>
              <a:gd name="connsiteY4" fmla="*/ 365416 h 521500"/>
              <a:gd name="connsiteX5" fmla="*/ 255858 w 257458"/>
              <a:gd name="connsiteY5" fmla="*/ 514641 h 521500"/>
              <a:gd name="connsiteX6" fmla="*/ 200296 w 257458"/>
              <a:gd name="connsiteY6" fmla="*/ 465428 h 521500"/>
              <a:gd name="connsiteX7" fmla="*/ 62183 w 257458"/>
              <a:gd name="connsiteY7" fmla="*/ 195553 h 521500"/>
              <a:gd name="connsiteX8" fmla="*/ 44721 w 257458"/>
              <a:gd name="connsiteY8" fmla="*/ 97128 h 521500"/>
              <a:gd name="connsiteX9" fmla="*/ 271 w 257458"/>
              <a:gd name="connsiteY9" fmla="*/ 5053 h 52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7458" h="521500">
                <a:moveTo>
                  <a:pt x="271" y="5053"/>
                </a:moveTo>
                <a:cubicBezTo>
                  <a:pt x="4240" y="32305"/>
                  <a:pt x="59537" y="228626"/>
                  <a:pt x="68533" y="260641"/>
                </a:cubicBezTo>
                <a:cubicBezTo>
                  <a:pt x="77529" y="292656"/>
                  <a:pt x="39694" y="171476"/>
                  <a:pt x="54246" y="197141"/>
                </a:cubicBezTo>
                <a:cubicBezTo>
                  <a:pt x="68798" y="222806"/>
                  <a:pt x="140765" y="386582"/>
                  <a:pt x="155846" y="414628"/>
                </a:cubicBezTo>
                <a:cubicBezTo>
                  <a:pt x="170927" y="442674"/>
                  <a:pt x="128064" y="348747"/>
                  <a:pt x="144733" y="365416"/>
                </a:cubicBezTo>
                <a:cubicBezTo>
                  <a:pt x="161402" y="382085"/>
                  <a:pt x="246598" y="497972"/>
                  <a:pt x="255858" y="514641"/>
                </a:cubicBezTo>
                <a:cubicBezTo>
                  <a:pt x="265118" y="531310"/>
                  <a:pt x="232575" y="518609"/>
                  <a:pt x="200296" y="465428"/>
                </a:cubicBezTo>
                <a:cubicBezTo>
                  <a:pt x="168017" y="412247"/>
                  <a:pt x="88112" y="256936"/>
                  <a:pt x="62183" y="195553"/>
                </a:cubicBezTo>
                <a:cubicBezTo>
                  <a:pt x="36254" y="134170"/>
                  <a:pt x="52394" y="125968"/>
                  <a:pt x="44721" y="97128"/>
                </a:cubicBezTo>
                <a:cubicBezTo>
                  <a:pt x="37048" y="68289"/>
                  <a:pt x="-3698" y="-22199"/>
                  <a:pt x="271" y="5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80DB3C88-C134-4974-8AC4-7C24CF17E7A9}"/>
              </a:ext>
            </a:extLst>
          </p:cNvPr>
          <p:cNvSpPr/>
          <p:nvPr/>
        </p:nvSpPr>
        <p:spPr>
          <a:xfrm>
            <a:off x="4220949" y="8213529"/>
            <a:ext cx="238457" cy="800761"/>
          </a:xfrm>
          <a:custGeom>
            <a:avLst/>
            <a:gdLst>
              <a:gd name="connsiteX0" fmla="*/ 214 w 238457"/>
              <a:gd name="connsiteY0" fmla="*/ 196 h 800761"/>
              <a:gd name="connsiteX1" fmla="*/ 57364 w 238457"/>
              <a:gd name="connsiteY1" fmla="*/ 347859 h 800761"/>
              <a:gd name="connsiteX2" fmla="*/ 52601 w 238457"/>
              <a:gd name="connsiteY2" fmla="*/ 266896 h 800761"/>
              <a:gd name="connsiteX3" fmla="*/ 98639 w 238457"/>
              <a:gd name="connsiteY3" fmla="*/ 476446 h 800761"/>
              <a:gd name="connsiteX4" fmla="*/ 87526 w 238457"/>
              <a:gd name="connsiteY4" fmla="*/ 425646 h 800761"/>
              <a:gd name="connsiteX5" fmla="*/ 238339 w 238457"/>
              <a:gd name="connsiteY5" fmla="*/ 619321 h 800761"/>
              <a:gd name="connsiteX6" fmla="*/ 112926 w 238457"/>
              <a:gd name="connsiteY6" fmla="*/ 508196 h 800761"/>
              <a:gd name="connsiteX7" fmla="*/ 120864 w 238457"/>
              <a:gd name="connsiteY7" fmla="*/ 539946 h 800761"/>
              <a:gd name="connsiteX8" fmla="*/ 214526 w 238457"/>
              <a:gd name="connsiteY8" fmla="*/ 792359 h 800761"/>
              <a:gd name="connsiteX9" fmla="*/ 173251 w 238457"/>
              <a:gd name="connsiteY9" fmla="*/ 720921 h 800761"/>
              <a:gd name="connsiteX10" fmla="*/ 71651 w 238457"/>
              <a:gd name="connsiteY10" fmla="*/ 527246 h 800761"/>
              <a:gd name="connsiteX11" fmla="*/ 6564 w 238457"/>
              <a:gd name="connsiteY11" fmla="*/ 384371 h 800761"/>
              <a:gd name="connsiteX12" fmla="*/ 189126 w 238457"/>
              <a:gd name="connsiteY12" fmla="*/ 754259 h 800761"/>
              <a:gd name="connsiteX13" fmla="*/ 160551 w 238457"/>
              <a:gd name="connsiteY13" fmla="*/ 639959 h 800761"/>
              <a:gd name="connsiteX14" fmla="*/ 149439 w 238457"/>
              <a:gd name="connsiteY14" fmla="*/ 611384 h 800761"/>
              <a:gd name="connsiteX15" fmla="*/ 98639 w 238457"/>
              <a:gd name="connsiteY15" fmla="*/ 452634 h 800761"/>
              <a:gd name="connsiteX16" fmla="*/ 101814 w 238457"/>
              <a:gd name="connsiteY16" fmla="*/ 347859 h 800761"/>
              <a:gd name="connsiteX17" fmla="*/ 81176 w 238457"/>
              <a:gd name="connsiteY17" fmla="*/ 298646 h 800761"/>
              <a:gd name="connsiteX18" fmla="*/ 214 w 238457"/>
              <a:gd name="connsiteY18" fmla="*/ 196 h 800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8457" h="800761">
                <a:moveTo>
                  <a:pt x="214" y="196"/>
                </a:moveTo>
                <a:cubicBezTo>
                  <a:pt x="-3755" y="8398"/>
                  <a:pt x="48633" y="303409"/>
                  <a:pt x="57364" y="347859"/>
                </a:cubicBezTo>
                <a:cubicBezTo>
                  <a:pt x="66095" y="392309"/>
                  <a:pt x="45722" y="245465"/>
                  <a:pt x="52601" y="266896"/>
                </a:cubicBezTo>
                <a:cubicBezTo>
                  <a:pt x="59480" y="288327"/>
                  <a:pt x="92818" y="449988"/>
                  <a:pt x="98639" y="476446"/>
                </a:cubicBezTo>
                <a:cubicBezTo>
                  <a:pt x="104460" y="502904"/>
                  <a:pt x="64243" y="401834"/>
                  <a:pt x="87526" y="425646"/>
                </a:cubicBezTo>
                <a:cubicBezTo>
                  <a:pt x="110809" y="449459"/>
                  <a:pt x="234106" y="605563"/>
                  <a:pt x="238339" y="619321"/>
                </a:cubicBezTo>
                <a:cubicBezTo>
                  <a:pt x="242572" y="633079"/>
                  <a:pt x="132505" y="521425"/>
                  <a:pt x="112926" y="508196"/>
                </a:cubicBezTo>
                <a:cubicBezTo>
                  <a:pt x="93347" y="494967"/>
                  <a:pt x="103931" y="492586"/>
                  <a:pt x="120864" y="539946"/>
                </a:cubicBezTo>
                <a:cubicBezTo>
                  <a:pt x="137797" y="587306"/>
                  <a:pt x="205795" y="762197"/>
                  <a:pt x="214526" y="792359"/>
                </a:cubicBezTo>
                <a:cubicBezTo>
                  <a:pt x="223257" y="822521"/>
                  <a:pt x="197063" y="765106"/>
                  <a:pt x="173251" y="720921"/>
                </a:cubicBezTo>
                <a:cubicBezTo>
                  <a:pt x="149439" y="676736"/>
                  <a:pt x="99432" y="583338"/>
                  <a:pt x="71651" y="527246"/>
                </a:cubicBezTo>
                <a:cubicBezTo>
                  <a:pt x="43870" y="471154"/>
                  <a:pt x="-13015" y="346536"/>
                  <a:pt x="6564" y="384371"/>
                </a:cubicBezTo>
                <a:cubicBezTo>
                  <a:pt x="26143" y="422207"/>
                  <a:pt x="163462" y="711661"/>
                  <a:pt x="189126" y="754259"/>
                </a:cubicBezTo>
                <a:cubicBezTo>
                  <a:pt x="214790" y="796857"/>
                  <a:pt x="167166" y="663772"/>
                  <a:pt x="160551" y="639959"/>
                </a:cubicBezTo>
                <a:cubicBezTo>
                  <a:pt x="153937" y="616147"/>
                  <a:pt x="159758" y="642605"/>
                  <a:pt x="149439" y="611384"/>
                </a:cubicBezTo>
                <a:cubicBezTo>
                  <a:pt x="139120" y="580163"/>
                  <a:pt x="106577" y="496555"/>
                  <a:pt x="98639" y="452634"/>
                </a:cubicBezTo>
                <a:cubicBezTo>
                  <a:pt x="90702" y="408713"/>
                  <a:pt x="104725" y="373524"/>
                  <a:pt x="101814" y="347859"/>
                </a:cubicBezTo>
                <a:cubicBezTo>
                  <a:pt x="98903" y="322194"/>
                  <a:pt x="99962" y="354209"/>
                  <a:pt x="81176" y="298646"/>
                </a:cubicBezTo>
                <a:cubicBezTo>
                  <a:pt x="62390" y="243083"/>
                  <a:pt x="4183" y="-8006"/>
                  <a:pt x="214" y="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8964415D-61CB-49A8-BD06-69FFDA2E1FBA}"/>
              </a:ext>
            </a:extLst>
          </p:cNvPr>
          <p:cNvSpPr/>
          <p:nvPr/>
        </p:nvSpPr>
        <p:spPr>
          <a:xfrm>
            <a:off x="2998204" y="8027546"/>
            <a:ext cx="662286" cy="156017"/>
          </a:xfrm>
          <a:custGeom>
            <a:avLst/>
            <a:gdLst>
              <a:gd name="connsiteX0" fmla="*/ 584 w 662286"/>
              <a:gd name="connsiteY0" fmla="*/ 156017 h 156017"/>
              <a:gd name="connsiteX1" fmla="*/ 376821 w 662286"/>
              <a:gd name="connsiteY1" fmla="*/ 49654 h 156017"/>
              <a:gd name="connsiteX2" fmla="*/ 140284 w 662286"/>
              <a:gd name="connsiteY2" fmla="*/ 127442 h 156017"/>
              <a:gd name="connsiteX3" fmla="*/ 294271 w 662286"/>
              <a:gd name="connsiteY3" fmla="*/ 84579 h 156017"/>
              <a:gd name="connsiteX4" fmla="*/ 659396 w 662286"/>
              <a:gd name="connsiteY4" fmla="*/ 442 h 156017"/>
              <a:gd name="connsiteX5" fmla="*/ 456196 w 662286"/>
              <a:gd name="connsiteY5" fmla="*/ 51242 h 156017"/>
              <a:gd name="connsiteX6" fmla="*/ 294271 w 662286"/>
              <a:gd name="connsiteY6" fmla="*/ 48067 h 156017"/>
              <a:gd name="connsiteX7" fmla="*/ 584 w 662286"/>
              <a:gd name="connsiteY7" fmla="*/ 156017 h 156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2286" h="156017">
                <a:moveTo>
                  <a:pt x="584" y="156017"/>
                </a:moveTo>
                <a:cubicBezTo>
                  <a:pt x="14342" y="156281"/>
                  <a:pt x="353538" y="54416"/>
                  <a:pt x="376821" y="49654"/>
                </a:cubicBezTo>
                <a:cubicBezTo>
                  <a:pt x="400104" y="44891"/>
                  <a:pt x="154042" y="121621"/>
                  <a:pt x="140284" y="127442"/>
                </a:cubicBezTo>
                <a:cubicBezTo>
                  <a:pt x="126526" y="133263"/>
                  <a:pt x="207752" y="105746"/>
                  <a:pt x="294271" y="84579"/>
                </a:cubicBezTo>
                <a:cubicBezTo>
                  <a:pt x="380790" y="63412"/>
                  <a:pt x="632409" y="5998"/>
                  <a:pt x="659396" y="442"/>
                </a:cubicBezTo>
                <a:cubicBezTo>
                  <a:pt x="686383" y="-5114"/>
                  <a:pt x="517050" y="43304"/>
                  <a:pt x="456196" y="51242"/>
                </a:cubicBezTo>
                <a:cubicBezTo>
                  <a:pt x="395342" y="59180"/>
                  <a:pt x="368619" y="27430"/>
                  <a:pt x="294271" y="48067"/>
                </a:cubicBezTo>
                <a:cubicBezTo>
                  <a:pt x="219923" y="68704"/>
                  <a:pt x="-13174" y="155753"/>
                  <a:pt x="584" y="156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2E3C876F-B55C-4145-B853-E270C8F6A4AC}"/>
              </a:ext>
            </a:extLst>
          </p:cNvPr>
          <p:cNvSpPr/>
          <p:nvPr/>
        </p:nvSpPr>
        <p:spPr>
          <a:xfrm>
            <a:off x="3025903" y="8093133"/>
            <a:ext cx="453950" cy="174576"/>
          </a:xfrm>
          <a:custGeom>
            <a:avLst/>
            <a:gdLst>
              <a:gd name="connsiteX0" fmla="*/ 1460 w 453950"/>
              <a:gd name="connsiteY0" fmla="*/ 120592 h 174576"/>
              <a:gd name="connsiteX1" fmla="*/ 317372 w 453950"/>
              <a:gd name="connsiteY1" fmla="*/ 47567 h 174576"/>
              <a:gd name="connsiteX2" fmla="*/ 252285 w 453950"/>
              <a:gd name="connsiteY2" fmla="*/ 93605 h 174576"/>
              <a:gd name="connsiteX3" fmla="*/ 196722 w 453950"/>
              <a:gd name="connsiteY3" fmla="*/ 174567 h 174576"/>
              <a:gd name="connsiteX4" fmla="*/ 272922 w 453950"/>
              <a:gd name="connsiteY4" fmla="*/ 98367 h 174576"/>
              <a:gd name="connsiteX5" fmla="*/ 453897 w 453950"/>
              <a:gd name="connsiteY5" fmla="*/ 1530 h 174576"/>
              <a:gd name="connsiteX6" fmla="*/ 293560 w 453950"/>
              <a:gd name="connsiteY6" fmla="*/ 36455 h 174576"/>
              <a:gd name="connsiteX7" fmla="*/ 203072 w 453950"/>
              <a:gd name="connsiteY7" fmla="*/ 53917 h 174576"/>
              <a:gd name="connsiteX8" fmla="*/ 1460 w 453950"/>
              <a:gd name="connsiteY8" fmla="*/ 120592 h 174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50" h="174576">
                <a:moveTo>
                  <a:pt x="1460" y="120592"/>
                </a:moveTo>
                <a:cubicBezTo>
                  <a:pt x="20510" y="119534"/>
                  <a:pt x="275568" y="52065"/>
                  <a:pt x="317372" y="47567"/>
                </a:cubicBezTo>
                <a:cubicBezTo>
                  <a:pt x="359176" y="43069"/>
                  <a:pt x="272393" y="72438"/>
                  <a:pt x="252285" y="93605"/>
                </a:cubicBezTo>
                <a:cubicBezTo>
                  <a:pt x="232177" y="114772"/>
                  <a:pt x="193283" y="173773"/>
                  <a:pt x="196722" y="174567"/>
                </a:cubicBezTo>
                <a:cubicBezTo>
                  <a:pt x="200161" y="175361"/>
                  <a:pt x="230060" y="127206"/>
                  <a:pt x="272922" y="98367"/>
                </a:cubicBezTo>
                <a:cubicBezTo>
                  <a:pt x="315784" y="69528"/>
                  <a:pt x="450457" y="11849"/>
                  <a:pt x="453897" y="1530"/>
                </a:cubicBezTo>
                <a:cubicBezTo>
                  <a:pt x="457337" y="-8789"/>
                  <a:pt x="293560" y="36455"/>
                  <a:pt x="293560" y="36455"/>
                </a:cubicBezTo>
                <a:cubicBezTo>
                  <a:pt x="251756" y="45186"/>
                  <a:pt x="250962" y="43069"/>
                  <a:pt x="203072" y="53917"/>
                </a:cubicBezTo>
                <a:cubicBezTo>
                  <a:pt x="155182" y="64765"/>
                  <a:pt x="-17590" y="121650"/>
                  <a:pt x="1460" y="120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6D327A00-B954-4BB0-B547-5AA14D9EC1BA}"/>
              </a:ext>
            </a:extLst>
          </p:cNvPr>
          <p:cNvSpPr/>
          <p:nvPr/>
        </p:nvSpPr>
        <p:spPr>
          <a:xfrm>
            <a:off x="2372640" y="8084438"/>
            <a:ext cx="1473396" cy="801356"/>
          </a:xfrm>
          <a:custGeom>
            <a:avLst/>
            <a:gdLst>
              <a:gd name="connsiteX0" fmla="*/ 2260 w 1473396"/>
              <a:gd name="connsiteY0" fmla="*/ 73195 h 801356"/>
              <a:gd name="connsiteX1" fmla="*/ 415010 w 1473396"/>
              <a:gd name="connsiteY1" fmla="*/ 22395 h 801356"/>
              <a:gd name="connsiteX2" fmla="*/ 228743 w 1473396"/>
              <a:gd name="connsiteY2" fmla="*/ 11812 h 801356"/>
              <a:gd name="connsiteX3" fmla="*/ 410777 w 1473396"/>
              <a:gd name="connsiteY3" fmla="*/ 13929 h 801356"/>
              <a:gd name="connsiteX4" fmla="*/ 675360 w 1473396"/>
              <a:gd name="connsiteY4" fmla="*/ 134579 h 801356"/>
              <a:gd name="connsiteX5" fmla="*/ 537777 w 1473396"/>
              <a:gd name="connsiteY5" fmla="*/ 62612 h 801356"/>
              <a:gd name="connsiteX6" fmla="*/ 815060 w 1473396"/>
              <a:gd name="connsiteY6" fmla="*/ 257345 h 801356"/>
              <a:gd name="connsiteX7" fmla="*/ 751560 w 1473396"/>
              <a:gd name="connsiteY7" fmla="*/ 219245 h 801356"/>
              <a:gd name="connsiteX8" fmla="*/ 1136793 w 1473396"/>
              <a:gd name="connsiteY8" fmla="*/ 534629 h 801356"/>
              <a:gd name="connsiteX9" fmla="*/ 1121977 w 1473396"/>
              <a:gd name="connsiteY9" fmla="*/ 528279 h 801356"/>
              <a:gd name="connsiteX10" fmla="*/ 1375977 w 1473396"/>
              <a:gd name="connsiteY10" fmla="*/ 718779 h 801356"/>
              <a:gd name="connsiteX11" fmla="*/ 1310360 w 1473396"/>
              <a:gd name="connsiteY11" fmla="*/ 670095 h 801356"/>
              <a:gd name="connsiteX12" fmla="*/ 1473343 w 1473396"/>
              <a:gd name="connsiteY12" fmla="*/ 801329 h 801356"/>
              <a:gd name="connsiteX13" fmla="*/ 1325177 w 1473396"/>
              <a:gd name="connsiteY13" fmla="*/ 657395 h 801356"/>
              <a:gd name="connsiteX14" fmla="*/ 1069060 w 1473396"/>
              <a:gd name="connsiteY14" fmla="*/ 441495 h 801356"/>
              <a:gd name="connsiteX15" fmla="*/ 404427 w 1473396"/>
              <a:gd name="connsiteY15" fmla="*/ 20279 h 801356"/>
              <a:gd name="connsiteX16" fmla="*/ 506027 w 1473396"/>
              <a:gd name="connsiteY16" fmla="*/ 64729 h 801356"/>
              <a:gd name="connsiteX17" fmla="*/ 260493 w 1473396"/>
              <a:gd name="connsiteY17" fmla="*/ 47795 h 801356"/>
              <a:gd name="connsiteX18" fmla="*/ 2260 w 1473396"/>
              <a:gd name="connsiteY18" fmla="*/ 73195 h 801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73396" h="801356">
                <a:moveTo>
                  <a:pt x="2260" y="73195"/>
                </a:moveTo>
                <a:cubicBezTo>
                  <a:pt x="28013" y="68962"/>
                  <a:pt x="377263" y="32625"/>
                  <a:pt x="415010" y="22395"/>
                </a:cubicBezTo>
                <a:cubicBezTo>
                  <a:pt x="452757" y="12165"/>
                  <a:pt x="229449" y="13223"/>
                  <a:pt x="228743" y="11812"/>
                </a:cubicBezTo>
                <a:cubicBezTo>
                  <a:pt x="228038" y="10401"/>
                  <a:pt x="336341" y="-6532"/>
                  <a:pt x="410777" y="13929"/>
                </a:cubicBezTo>
                <a:cubicBezTo>
                  <a:pt x="485213" y="34390"/>
                  <a:pt x="654193" y="126465"/>
                  <a:pt x="675360" y="134579"/>
                </a:cubicBezTo>
                <a:cubicBezTo>
                  <a:pt x="696527" y="142693"/>
                  <a:pt x="514494" y="42151"/>
                  <a:pt x="537777" y="62612"/>
                </a:cubicBezTo>
                <a:cubicBezTo>
                  <a:pt x="561060" y="83073"/>
                  <a:pt x="815060" y="257345"/>
                  <a:pt x="815060" y="257345"/>
                </a:cubicBezTo>
                <a:cubicBezTo>
                  <a:pt x="850691" y="283451"/>
                  <a:pt x="697938" y="173031"/>
                  <a:pt x="751560" y="219245"/>
                </a:cubicBezTo>
                <a:cubicBezTo>
                  <a:pt x="805182" y="265459"/>
                  <a:pt x="1075057" y="483123"/>
                  <a:pt x="1136793" y="534629"/>
                </a:cubicBezTo>
                <a:cubicBezTo>
                  <a:pt x="1198529" y="586135"/>
                  <a:pt x="1082113" y="497587"/>
                  <a:pt x="1121977" y="528279"/>
                </a:cubicBezTo>
                <a:cubicBezTo>
                  <a:pt x="1161841" y="558971"/>
                  <a:pt x="1344580" y="695143"/>
                  <a:pt x="1375977" y="718779"/>
                </a:cubicBezTo>
                <a:cubicBezTo>
                  <a:pt x="1407374" y="742415"/>
                  <a:pt x="1294132" y="656337"/>
                  <a:pt x="1310360" y="670095"/>
                </a:cubicBezTo>
                <a:cubicBezTo>
                  <a:pt x="1326588" y="683853"/>
                  <a:pt x="1470874" y="803446"/>
                  <a:pt x="1473343" y="801329"/>
                </a:cubicBezTo>
                <a:cubicBezTo>
                  <a:pt x="1475813" y="799212"/>
                  <a:pt x="1392557" y="717367"/>
                  <a:pt x="1325177" y="657395"/>
                </a:cubicBezTo>
                <a:cubicBezTo>
                  <a:pt x="1257797" y="597423"/>
                  <a:pt x="1222518" y="547681"/>
                  <a:pt x="1069060" y="441495"/>
                </a:cubicBezTo>
                <a:cubicBezTo>
                  <a:pt x="915602" y="335309"/>
                  <a:pt x="498266" y="83073"/>
                  <a:pt x="404427" y="20279"/>
                </a:cubicBezTo>
                <a:cubicBezTo>
                  <a:pt x="310588" y="-42515"/>
                  <a:pt x="530016" y="60143"/>
                  <a:pt x="506027" y="64729"/>
                </a:cubicBezTo>
                <a:cubicBezTo>
                  <a:pt x="482038" y="69315"/>
                  <a:pt x="343396" y="47090"/>
                  <a:pt x="260493" y="47795"/>
                </a:cubicBezTo>
                <a:cubicBezTo>
                  <a:pt x="177590" y="48500"/>
                  <a:pt x="-23493" y="77428"/>
                  <a:pt x="2260" y="73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127B5682-14C8-41B2-BFFC-EDE06F8BB730}"/>
              </a:ext>
            </a:extLst>
          </p:cNvPr>
          <p:cNvSpPr/>
          <p:nvPr/>
        </p:nvSpPr>
        <p:spPr>
          <a:xfrm>
            <a:off x="2300919" y="8124974"/>
            <a:ext cx="1397084" cy="758703"/>
          </a:xfrm>
          <a:custGeom>
            <a:avLst/>
            <a:gdLst>
              <a:gd name="connsiteX0" fmla="*/ 2014 w 1397084"/>
              <a:gd name="connsiteY0" fmla="*/ 77109 h 758703"/>
              <a:gd name="connsiteX1" fmla="*/ 323748 w 1397084"/>
              <a:gd name="connsiteY1" fmla="*/ 15726 h 758703"/>
              <a:gd name="connsiteX2" fmla="*/ 150181 w 1397084"/>
              <a:gd name="connsiteY2" fmla="*/ 9376 h 758703"/>
              <a:gd name="connsiteX3" fmla="*/ 332214 w 1397084"/>
              <a:gd name="connsiteY3" fmla="*/ 3026 h 758703"/>
              <a:gd name="connsiteX4" fmla="*/ 554464 w 1397084"/>
              <a:gd name="connsiteY4" fmla="*/ 62293 h 758703"/>
              <a:gd name="connsiteX5" fmla="*/ 560814 w 1397084"/>
              <a:gd name="connsiteY5" fmla="*/ 96159 h 758703"/>
              <a:gd name="connsiteX6" fmla="*/ 755548 w 1397084"/>
              <a:gd name="connsiteY6" fmla="*/ 172359 h 758703"/>
              <a:gd name="connsiteX7" fmla="*/ 878314 w 1397084"/>
              <a:gd name="connsiteY7" fmla="*/ 303593 h 758703"/>
              <a:gd name="connsiteX8" fmla="*/ 1092098 w 1397084"/>
              <a:gd name="connsiteY8" fmla="*/ 500443 h 758703"/>
              <a:gd name="connsiteX9" fmla="*/ 1066698 w 1397084"/>
              <a:gd name="connsiteY9" fmla="*/ 483509 h 758703"/>
              <a:gd name="connsiteX10" fmla="*/ 1396898 w 1397084"/>
              <a:gd name="connsiteY10" fmla="*/ 758676 h 758703"/>
              <a:gd name="connsiteX11" fmla="*/ 1113264 w 1397084"/>
              <a:gd name="connsiteY11" fmla="*/ 500443 h 758703"/>
              <a:gd name="connsiteX12" fmla="*/ 1066698 w 1397084"/>
              <a:gd name="connsiteY12" fmla="*/ 464459 h 758703"/>
              <a:gd name="connsiteX13" fmla="*/ 637014 w 1397084"/>
              <a:gd name="connsiteY13" fmla="*/ 110976 h 758703"/>
              <a:gd name="connsiteX14" fmla="*/ 440164 w 1397084"/>
              <a:gd name="connsiteY14" fmla="*/ 41126 h 758703"/>
              <a:gd name="connsiteX15" fmla="*/ 198864 w 1397084"/>
              <a:gd name="connsiteY15" fmla="*/ 7259 h 758703"/>
              <a:gd name="connsiteX16" fmla="*/ 2014 w 1397084"/>
              <a:gd name="connsiteY16" fmla="*/ 77109 h 758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7084" h="758703">
                <a:moveTo>
                  <a:pt x="2014" y="77109"/>
                </a:moveTo>
                <a:cubicBezTo>
                  <a:pt x="22828" y="78520"/>
                  <a:pt x="299054" y="27015"/>
                  <a:pt x="323748" y="15726"/>
                </a:cubicBezTo>
                <a:cubicBezTo>
                  <a:pt x="348442" y="4437"/>
                  <a:pt x="148770" y="11493"/>
                  <a:pt x="150181" y="9376"/>
                </a:cubicBezTo>
                <a:cubicBezTo>
                  <a:pt x="151592" y="7259"/>
                  <a:pt x="264834" y="-5794"/>
                  <a:pt x="332214" y="3026"/>
                </a:cubicBezTo>
                <a:cubicBezTo>
                  <a:pt x="399595" y="11845"/>
                  <a:pt x="516364" y="46771"/>
                  <a:pt x="554464" y="62293"/>
                </a:cubicBezTo>
                <a:cubicBezTo>
                  <a:pt x="592564" y="77815"/>
                  <a:pt x="527300" y="77815"/>
                  <a:pt x="560814" y="96159"/>
                </a:cubicBezTo>
                <a:cubicBezTo>
                  <a:pt x="594328" y="114503"/>
                  <a:pt x="702631" y="137787"/>
                  <a:pt x="755548" y="172359"/>
                </a:cubicBezTo>
                <a:cubicBezTo>
                  <a:pt x="808465" y="206931"/>
                  <a:pt x="822222" y="248912"/>
                  <a:pt x="878314" y="303593"/>
                </a:cubicBezTo>
                <a:cubicBezTo>
                  <a:pt x="934406" y="358274"/>
                  <a:pt x="1060701" y="470457"/>
                  <a:pt x="1092098" y="500443"/>
                </a:cubicBezTo>
                <a:cubicBezTo>
                  <a:pt x="1123495" y="530429"/>
                  <a:pt x="1015898" y="440470"/>
                  <a:pt x="1066698" y="483509"/>
                </a:cubicBezTo>
                <a:cubicBezTo>
                  <a:pt x="1117498" y="526548"/>
                  <a:pt x="1389137" y="755854"/>
                  <a:pt x="1396898" y="758676"/>
                </a:cubicBezTo>
                <a:cubicBezTo>
                  <a:pt x="1404659" y="761498"/>
                  <a:pt x="1168297" y="549479"/>
                  <a:pt x="1113264" y="500443"/>
                </a:cubicBezTo>
                <a:cubicBezTo>
                  <a:pt x="1058231" y="451407"/>
                  <a:pt x="1066698" y="464459"/>
                  <a:pt x="1066698" y="464459"/>
                </a:cubicBezTo>
                <a:cubicBezTo>
                  <a:pt x="987323" y="399548"/>
                  <a:pt x="741436" y="181531"/>
                  <a:pt x="637014" y="110976"/>
                </a:cubicBezTo>
                <a:cubicBezTo>
                  <a:pt x="532592" y="40421"/>
                  <a:pt x="513189" y="58412"/>
                  <a:pt x="440164" y="41126"/>
                </a:cubicBezTo>
                <a:cubicBezTo>
                  <a:pt x="367139" y="23840"/>
                  <a:pt x="270831" y="4437"/>
                  <a:pt x="198864" y="7259"/>
                </a:cubicBezTo>
                <a:cubicBezTo>
                  <a:pt x="126897" y="10081"/>
                  <a:pt x="-18800" y="75698"/>
                  <a:pt x="2014" y="77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09C5C63D-60C2-4E3A-9D7F-29E68F5CCD9B}"/>
              </a:ext>
            </a:extLst>
          </p:cNvPr>
          <p:cNvSpPr/>
          <p:nvPr/>
        </p:nvSpPr>
        <p:spPr>
          <a:xfrm>
            <a:off x="3325917" y="8581172"/>
            <a:ext cx="907557" cy="858981"/>
          </a:xfrm>
          <a:custGeom>
            <a:avLst/>
            <a:gdLst>
              <a:gd name="connsiteX0" fmla="*/ 5716 w 907557"/>
              <a:gd name="connsiteY0" fmla="*/ 6145 h 858981"/>
              <a:gd name="connsiteX1" fmla="*/ 390950 w 907557"/>
              <a:gd name="connsiteY1" fmla="*/ 395611 h 858981"/>
              <a:gd name="connsiteX2" fmla="*/ 316866 w 907557"/>
              <a:gd name="connsiteY2" fmla="*/ 304595 h 858981"/>
              <a:gd name="connsiteX3" fmla="*/ 558166 w 907557"/>
              <a:gd name="connsiteY3" fmla="*/ 596695 h 858981"/>
              <a:gd name="connsiteX4" fmla="*/ 528533 w 907557"/>
              <a:gd name="connsiteY4" fmla="*/ 488745 h 858981"/>
              <a:gd name="connsiteX5" fmla="*/ 814283 w 907557"/>
              <a:gd name="connsiteY5" fmla="*/ 753328 h 858981"/>
              <a:gd name="connsiteX6" fmla="*/ 901066 w 907557"/>
              <a:gd name="connsiteY6" fmla="*/ 852811 h 858981"/>
              <a:gd name="connsiteX7" fmla="*/ 666116 w 907557"/>
              <a:gd name="connsiteY7" fmla="*/ 592461 h 858981"/>
              <a:gd name="connsiteX8" fmla="*/ 477733 w 907557"/>
              <a:gd name="connsiteY8" fmla="*/ 406195 h 858981"/>
              <a:gd name="connsiteX9" fmla="*/ 511600 w 907557"/>
              <a:gd name="connsiteY9" fmla="*/ 465461 h 858981"/>
              <a:gd name="connsiteX10" fmla="*/ 346500 w 907557"/>
              <a:gd name="connsiteY10" fmla="*/ 277078 h 858981"/>
              <a:gd name="connsiteX11" fmla="*/ 211033 w 907557"/>
              <a:gd name="connsiteY11" fmla="*/ 202995 h 858981"/>
              <a:gd name="connsiteX12" fmla="*/ 162350 w 907557"/>
              <a:gd name="connsiteY12" fmla="*/ 160661 h 858981"/>
              <a:gd name="connsiteX13" fmla="*/ 5716 w 907557"/>
              <a:gd name="connsiteY13" fmla="*/ 6145 h 858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07557" h="858981">
                <a:moveTo>
                  <a:pt x="5716" y="6145"/>
                </a:moveTo>
                <a:cubicBezTo>
                  <a:pt x="43816" y="45303"/>
                  <a:pt x="339092" y="345869"/>
                  <a:pt x="390950" y="395611"/>
                </a:cubicBezTo>
                <a:cubicBezTo>
                  <a:pt x="442808" y="445353"/>
                  <a:pt x="316866" y="304595"/>
                  <a:pt x="316866" y="304595"/>
                </a:cubicBezTo>
                <a:cubicBezTo>
                  <a:pt x="344735" y="338109"/>
                  <a:pt x="522888" y="566003"/>
                  <a:pt x="558166" y="596695"/>
                </a:cubicBezTo>
                <a:cubicBezTo>
                  <a:pt x="593444" y="627387"/>
                  <a:pt x="485847" y="462640"/>
                  <a:pt x="528533" y="488745"/>
                </a:cubicBezTo>
                <a:cubicBezTo>
                  <a:pt x="571219" y="514851"/>
                  <a:pt x="752194" y="692650"/>
                  <a:pt x="814283" y="753328"/>
                </a:cubicBezTo>
                <a:cubicBezTo>
                  <a:pt x="876372" y="814006"/>
                  <a:pt x="925760" y="879622"/>
                  <a:pt x="901066" y="852811"/>
                </a:cubicBezTo>
                <a:cubicBezTo>
                  <a:pt x="876372" y="826000"/>
                  <a:pt x="736671" y="666897"/>
                  <a:pt x="666116" y="592461"/>
                </a:cubicBezTo>
                <a:cubicBezTo>
                  <a:pt x="595561" y="518025"/>
                  <a:pt x="503486" y="427362"/>
                  <a:pt x="477733" y="406195"/>
                </a:cubicBezTo>
                <a:cubicBezTo>
                  <a:pt x="451980" y="385028"/>
                  <a:pt x="533472" y="486981"/>
                  <a:pt x="511600" y="465461"/>
                </a:cubicBezTo>
                <a:cubicBezTo>
                  <a:pt x="489728" y="443942"/>
                  <a:pt x="396594" y="320822"/>
                  <a:pt x="346500" y="277078"/>
                </a:cubicBezTo>
                <a:cubicBezTo>
                  <a:pt x="296406" y="233334"/>
                  <a:pt x="241725" y="222398"/>
                  <a:pt x="211033" y="202995"/>
                </a:cubicBezTo>
                <a:cubicBezTo>
                  <a:pt x="180341" y="183592"/>
                  <a:pt x="193394" y="194880"/>
                  <a:pt x="162350" y="160661"/>
                </a:cubicBezTo>
                <a:cubicBezTo>
                  <a:pt x="131306" y="126442"/>
                  <a:pt x="-32384" y="-33013"/>
                  <a:pt x="5716" y="6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8698FDB9-20A8-4852-A347-D701A5ADDC1A}"/>
              </a:ext>
            </a:extLst>
          </p:cNvPr>
          <p:cNvSpPr/>
          <p:nvPr/>
        </p:nvSpPr>
        <p:spPr>
          <a:xfrm>
            <a:off x="3439194" y="8581559"/>
            <a:ext cx="896391" cy="968019"/>
          </a:xfrm>
          <a:custGeom>
            <a:avLst/>
            <a:gdLst>
              <a:gd name="connsiteX0" fmla="*/ 389 w 896391"/>
              <a:gd name="connsiteY0" fmla="*/ 1524 h 968019"/>
              <a:gd name="connsiteX1" fmla="*/ 355989 w 896391"/>
              <a:gd name="connsiteY1" fmla="*/ 333841 h 968019"/>
              <a:gd name="connsiteX2" fmla="*/ 326356 w 896391"/>
              <a:gd name="connsiteY2" fmla="*/ 299974 h 968019"/>
              <a:gd name="connsiteX3" fmla="*/ 542256 w 896391"/>
              <a:gd name="connsiteY3" fmla="*/ 545508 h 968019"/>
              <a:gd name="connsiteX4" fmla="*/ 499923 w 896391"/>
              <a:gd name="connsiteY4" fmla="*/ 454491 h 968019"/>
              <a:gd name="connsiteX5" fmla="*/ 622689 w 896391"/>
              <a:gd name="connsiteY5" fmla="*/ 592074 h 968019"/>
              <a:gd name="connsiteX6" fmla="*/ 853406 w 896391"/>
              <a:gd name="connsiteY6" fmla="*/ 837608 h 968019"/>
              <a:gd name="connsiteX7" fmla="*/ 880923 w 896391"/>
              <a:gd name="connsiteY7" fmla="*/ 871474 h 968019"/>
              <a:gd name="connsiteX8" fmla="*/ 781439 w 896391"/>
              <a:gd name="connsiteY8" fmla="*/ 966724 h 968019"/>
              <a:gd name="connsiteX9" fmla="*/ 889389 w 896391"/>
              <a:gd name="connsiteY9" fmla="*/ 920158 h 968019"/>
              <a:gd name="connsiteX10" fmla="*/ 844939 w 896391"/>
              <a:gd name="connsiteY10" fmla="*/ 829141 h 968019"/>
              <a:gd name="connsiteX11" fmla="*/ 516856 w 896391"/>
              <a:gd name="connsiteY11" fmla="*/ 477774 h 968019"/>
              <a:gd name="connsiteX12" fmla="*/ 487223 w 896391"/>
              <a:gd name="connsiteY12" fmla="*/ 452374 h 968019"/>
              <a:gd name="connsiteX13" fmla="*/ 290373 w 896391"/>
              <a:gd name="connsiteY13" fmla="*/ 219541 h 968019"/>
              <a:gd name="connsiteX14" fmla="*/ 389 w 896391"/>
              <a:gd name="connsiteY14" fmla="*/ 1524 h 968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6391" h="968019">
                <a:moveTo>
                  <a:pt x="389" y="1524"/>
                </a:moveTo>
                <a:cubicBezTo>
                  <a:pt x="11325" y="20574"/>
                  <a:pt x="301661" y="284099"/>
                  <a:pt x="355989" y="333841"/>
                </a:cubicBezTo>
                <a:cubicBezTo>
                  <a:pt x="410317" y="383583"/>
                  <a:pt x="326356" y="299974"/>
                  <a:pt x="326356" y="299974"/>
                </a:cubicBezTo>
                <a:cubicBezTo>
                  <a:pt x="357400" y="335252"/>
                  <a:pt x="513328" y="519755"/>
                  <a:pt x="542256" y="545508"/>
                </a:cubicBezTo>
                <a:cubicBezTo>
                  <a:pt x="571184" y="571261"/>
                  <a:pt x="486518" y="446730"/>
                  <a:pt x="499923" y="454491"/>
                </a:cubicBezTo>
                <a:cubicBezTo>
                  <a:pt x="513328" y="462252"/>
                  <a:pt x="563775" y="528221"/>
                  <a:pt x="622689" y="592074"/>
                </a:cubicBezTo>
                <a:cubicBezTo>
                  <a:pt x="681603" y="655927"/>
                  <a:pt x="810367" y="791041"/>
                  <a:pt x="853406" y="837608"/>
                </a:cubicBezTo>
                <a:cubicBezTo>
                  <a:pt x="896445" y="884175"/>
                  <a:pt x="892918" y="849955"/>
                  <a:pt x="880923" y="871474"/>
                </a:cubicBezTo>
                <a:cubicBezTo>
                  <a:pt x="868929" y="892993"/>
                  <a:pt x="780028" y="958610"/>
                  <a:pt x="781439" y="966724"/>
                </a:cubicBezTo>
                <a:cubicBezTo>
                  <a:pt x="782850" y="974838"/>
                  <a:pt x="878806" y="943089"/>
                  <a:pt x="889389" y="920158"/>
                </a:cubicBezTo>
                <a:cubicBezTo>
                  <a:pt x="899972" y="897228"/>
                  <a:pt x="907028" y="902872"/>
                  <a:pt x="844939" y="829141"/>
                </a:cubicBezTo>
                <a:cubicBezTo>
                  <a:pt x="782850" y="755410"/>
                  <a:pt x="576475" y="540569"/>
                  <a:pt x="516856" y="477774"/>
                </a:cubicBezTo>
                <a:cubicBezTo>
                  <a:pt x="457237" y="414979"/>
                  <a:pt x="524970" y="495413"/>
                  <a:pt x="487223" y="452374"/>
                </a:cubicBezTo>
                <a:cubicBezTo>
                  <a:pt x="449476" y="409335"/>
                  <a:pt x="368690" y="292213"/>
                  <a:pt x="290373" y="219541"/>
                </a:cubicBezTo>
                <a:cubicBezTo>
                  <a:pt x="212056" y="146869"/>
                  <a:pt x="-10547" y="-17526"/>
                  <a:pt x="389" y="1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446C9F19-6931-4071-97CB-76D8FEC00E21}"/>
              </a:ext>
            </a:extLst>
          </p:cNvPr>
          <p:cNvSpPr/>
          <p:nvPr/>
        </p:nvSpPr>
        <p:spPr>
          <a:xfrm>
            <a:off x="3798655" y="8843715"/>
            <a:ext cx="526085" cy="583739"/>
          </a:xfrm>
          <a:custGeom>
            <a:avLst/>
            <a:gdLst>
              <a:gd name="connsiteX0" fmla="*/ 15578 w 526085"/>
              <a:gd name="connsiteY0" fmla="*/ 18768 h 583739"/>
              <a:gd name="connsiteX1" fmla="*/ 280162 w 526085"/>
              <a:gd name="connsiteY1" fmla="*/ 327802 h 583739"/>
              <a:gd name="connsiteX2" fmla="*/ 265345 w 526085"/>
              <a:gd name="connsiteY2" fmla="*/ 279118 h 583739"/>
              <a:gd name="connsiteX3" fmla="*/ 504528 w 526085"/>
              <a:gd name="connsiteY3" fmla="*/ 562752 h 583739"/>
              <a:gd name="connsiteX4" fmla="*/ 483362 w 526085"/>
              <a:gd name="connsiteY4" fmla="*/ 524652 h 583739"/>
              <a:gd name="connsiteX5" fmla="*/ 227245 w 526085"/>
              <a:gd name="connsiteY5" fmla="*/ 221968 h 583739"/>
              <a:gd name="connsiteX6" fmla="*/ 239945 w 526085"/>
              <a:gd name="connsiteY6" fmla="*/ 241018 h 583739"/>
              <a:gd name="connsiteX7" fmla="*/ 51562 w 526085"/>
              <a:gd name="connsiteY7" fmla="*/ 54752 h 583739"/>
              <a:gd name="connsiteX8" fmla="*/ 15578 w 526085"/>
              <a:gd name="connsiteY8" fmla="*/ 18768 h 58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085" h="583739">
                <a:moveTo>
                  <a:pt x="15578" y="18768"/>
                </a:moveTo>
                <a:cubicBezTo>
                  <a:pt x="53678" y="64276"/>
                  <a:pt x="238534" y="284410"/>
                  <a:pt x="280162" y="327802"/>
                </a:cubicBezTo>
                <a:cubicBezTo>
                  <a:pt x="321790" y="371194"/>
                  <a:pt x="227951" y="239960"/>
                  <a:pt x="265345" y="279118"/>
                </a:cubicBezTo>
                <a:cubicBezTo>
                  <a:pt x="302739" y="318276"/>
                  <a:pt x="468192" y="521830"/>
                  <a:pt x="504528" y="562752"/>
                </a:cubicBezTo>
                <a:cubicBezTo>
                  <a:pt x="540864" y="603674"/>
                  <a:pt x="529576" y="581449"/>
                  <a:pt x="483362" y="524652"/>
                </a:cubicBezTo>
                <a:cubicBezTo>
                  <a:pt x="437148" y="467855"/>
                  <a:pt x="267814" y="269240"/>
                  <a:pt x="227245" y="221968"/>
                </a:cubicBezTo>
                <a:cubicBezTo>
                  <a:pt x="186676" y="174696"/>
                  <a:pt x="269226" y="268887"/>
                  <a:pt x="239945" y="241018"/>
                </a:cubicBezTo>
                <a:cubicBezTo>
                  <a:pt x="210664" y="213149"/>
                  <a:pt x="86134" y="88971"/>
                  <a:pt x="51562" y="54752"/>
                </a:cubicBezTo>
                <a:cubicBezTo>
                  <a:pt x="16990" y="20533"/>
                  <a:pt x="-22522" y="-26740"/>
                  <a:pt x="15578" y="187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B2FE410D-CB99-46F0-B32B-A00362305105}"/>
              </a:ext>
            </a:extLst>
          </p:cNvPr>
          <p:cNvSpPr/>
          <p:nvPr/>
        </p:nvSpPr>
        <p:spPr>
          <a:xfrm>
            <a:off x="4125602" y="8515659"/>
            <a:ext cx="248470" cy="965304"/>
          </a:xfrm>
          <a:custGeom>
            <a:avLst/>
            <a:gdLst>
              <a:gd name="connsiteX0" fmla="*/ 6131 w 248470"/>
              <a:gd name="connsiteY0" fmla="*/ 8158 h 965304"/>
              <a:gd name="connsiteX1" fmla="*/ 105615 w 248470"/>
              <a:gd name="connsiteY1" fmla="*/ 410324 h 965304"/>
              <a:gd name="connsiteX2" fmla="*/ 97148 w 248470"/>
              <a:gd name="connsiteY2" fmla="*/ 376458 h 965304"/>
              <a:gd name="connsiteX3" fmla="*/ 247431 w 248470"/>
              <a:gd name="connsiteY3" fmla="*/ 547908 h 965304"/>
              <a:gd name="connsiteX4" fmla="*/ 166998 w 248470"/>
              <a:gd name="connsiteY4" fmla="*/ 484408 h 965304"/>
              <a:gd name="connsiteX5" fmla="*/ 234731 w 248470"/>
              <a:gd name="connsiteY5" fmla="*/ 744758 h 965304"/>
              <a:gd name="connsiteX6" fmla="*/ 177581 w 248470"/>
              <a:gd name="connsiteY6" fmla="*/ 643158 h 965304"/>
              <a:gd name="connsiteX7" fmla="*/ 160648 w 248470"/>
              <a:gd name="connsiteY7" fmla="*/ 719358 h 965304"/>
              <a:gd name="connsiteX8" fmla="*/ 116198 w 248470"/>
              <a:gd name="connsiteY8" fmla="*/ 681258 h 965304"/>
              <a:gd name="connsiteX9" fmla="*/ 183931 w 248470"/>
              <a:gd name="connsiteY9" fmla="*/ 774391 h 965304"/>
              <a:gd name="connsiteX10" fmla="*/ 200865 w 248470"/>
              <a:gd name="connsiteY10" fmla="*/ 863291 h 965304"/>
              <a:gd name="connsiteX11" fmla="*/ 202981 w 248470"/>
              <a:gd name="connsiteY11" fmla="*/ 964891 h 965304"/>
              <a:gd name="connsiteX12" fmla="*/ 213565 w 248470"/>
              <a:gd name="connsiteY12" fmla="*/ 823074 h 965304"/>
              <a:gd name="connsiteX13" fmla="*/ 198748 w 248470"/>
              <a:gd name="connsiteY13" fmla="*/ 645274 h 965304"/>
              <a:gd name="connsiteX14" fmla="*/ 175465 w 248470"/>
              <a:gd name="connsiteY14" fmla="*/ 505574 h 965304"/>
              <a:gd name="connsiteX15" fmla="*/ 99265 w 248470"/>
              <a:gd name="connsiteY15" fmla="*/ 420908 h 965304"/>
              <a:gd name="connsiteX16" fmla="*/ 56931 w 248470"/>
              <a:gd name="connsiteY16" fmla="*/ 363758 h 965304"/>
              <a:gd name="connsiteX17" fmla="*/ 23065 w 248470"/>
              <a:gd name="connsiteY17" fmla="*/ 276974 h 965304"/>
              <a:gd name="connsiteX18" fmla="*/ 71748 w 248470"/>
              <a:gd name="connsiteY18" fmla="*/ 281208 h 965304"/>
              <a:gd name="connsiteX19" fmla="*/ 48465 w 248470"/>
              <a:gd name="connsiteY19" fmla="*/ 226174 h 965304"/>
              <a:gd name="connsiteX20" fmla="*/ 14598 w 248470"/>
              <a:gd name="connsiteY20" fmla="*/ 143624 h 965304"/>
              <a:gd name="connsiteX21" fmla="*/ 6131 w 248470"/>
              <a:gd name="connsiteY21" fmla="*/ 8158 h 9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48470" h="965304">
                <a:moveTo>
                  <a:pt x="6131" y="8158"/>
                </a:moveTo>
                <a:cubicBezTo>
                  <a:pt x="21301" y="52608"/>
                  <a:pt x="90446" y="348941"/>
                  <a:pt x="105615" y="410324"/>
                </a:cubicBezTo>
                <a:cubicBezTo>
                  <a:pt x="120785" y="471707"/>
                  <a:pt x="73512" y="353527"/>
                  <a:pt x="97148" y="376458"/>
                </a:cubicBezTo>
                <a:cubicBezTo>
                  <a:pt x="120784" y="399389"/>
                  <a:pt x="235789" y="529916"/>
                  <a:pt x="247431" y="547908"/>
                </a:cubicBezTo>
                <a:cubicBezTo>
                  <a:pt x="259073" y="565900"/>
                  <a:pt x="169115" y="451600"/>
                  <a:pt x="166998" y="484408"/>
                </a:cubicBezTo>
                <a:cubicBezTo>
                  <a:pt x="164881" y="517216"/>
                  <a:pt x="232967" y="718300"/>
                  <a:pt x="234731" y="744758"/>
                </a:cubicBezTo>
                <a:cubicBezTo>
                  <a:pt x="236495" y="771216"/>
                  <a:pt x="189928" y="647391"/>
                  <a:pt x="177581" y="643158"/>
                </a:cubicBezTo>
                <a:cubicBezTo>
                  <a:pt x="165234" y="638925"/>
                  <a:pt x="170878" y="713008"/>
                  <a:pt x="160648" y="719358"/>
                </a:cubicBezTo>
                <a:cubicBezTo>
                  <a:pt x="150418" y="725708"/>
                  <a:pt x="112318" y="672086"/>
                  <a:pt x="116198" y="681258"/>
                </a:cubicBezTo>
                <a:cubicBezTo>
                  <a:pt x="120078" y="690430"/>
                  <a:pt x="169820" y="744052"/>
                  <a:pt x="183931" y="774391"/>
                </a:cubicBezTo>
                <a:cubicBezTo>
                  <a:pt x="198042" y="804730"/>
                  <a:pt x="197690" y="831541"/>
                  <a:pt x="200865" y="863291"/>
                </a:cubicBezTo>
                <a:cubicBezTo>
                  <a:pt x="204040" y="895041"/>
                  <a:pt x="200864" y="971594"/>
                  <a:pt x="202981" y="964891"/>
                </a:cubicBezTo>
                <a:cubicBezTo>
                  <a:pt x="205098" y="958188"/>
                  <a:pt x="214270" y="876343"/>
                  <a:pt x="213565" y="823074"/>
                </a:cubicBezTo>
                <a:cubicBezTo>
                  <a:pt x="212860" y="769805"/>
                  <a:pt x="205098" y="698191"/>
                  <a:pt x="198748" y="645274"/>
                </a:cubicBezTo>
                <a:cubicBezTo>
                  <a:pt x="192398" y="592357"/>
                  <a:pt x="192045" y="542968"/>
                  <a:pt x="175465" y="505574"/>
                </a:cubicBezTo>
                <a:cubicBezTo>
                  <a:pt x="158885" y="468180"/>
                  <a:pt x="119021" y="444544"/>
                  <a:pt x="99265" y="420908"/>
                </a:cubicBezTo>
                <a:cubicBezTo>
                  <a:pt x="79509" y="397272"/>
                  <a:pt x="69631" y="387747"/>
                  <a:pt x="56931" y="363758"/>
                </a:cubicBezTo>
                <a:cubicBezTo>
                  <a:pt x="44231" y="339769"/>
                  <a:pt x="20596" y="290732"/>
                  <a:pt x="23065" y="276974"/>
                </a:cubicBezTo>
                <a:cubicBezTo>
                  <a:pt x="25534" y="263216"/>
                  <a:pt x="67515" y="289675"/>
                  <a:pt x="71748" y="281208"/>
                </a:cubicBezTo>
                <a:cubicBezTo>
                  <a:pt x="75981" y="272741"/>
                  <a:pt x="57990" y="249105"/>
                  <a:pt x="48465" y="226174"/>
                </a:cubicBezTo>
                <a:cubicBezTo>
                  <a:pt x="38940" y="203243"/>
                  <a:pt x="21301" y="173257"/>
                  <a:pt x="14598" y="143624"/>
                </a:cubicBezTo>
                <a:cubicBezTo>
                  <a:pt x="7895" y="113991"/>
                  <a:pt x="-9039" y="-36292"/>
                  <a:pt x="6131" y="8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CA9238FA-A63C-4D40-98C2-9BEB7FA776CB}"/>
              </a:ext>
            </a:extLst>
          </p:cNvPr>
          <p:cNvSpPr/>
          <p:nvPr/>
        </p:nvSpPr>
        <p:spPr>
          <a:xfrm>
            <a:off x="4312166" y="8547799"/>
            <a:ext cx="221018" cy="989673"/>
          </a:xfrm>
          <a:custGeom>
            <a:avLst/>
            <a:gdLst>
              <a:gd name="connsiteX0" fmla="*/ 219617 w 221018"/>
              <a:gd name="connsiteY0" fmla="*/ 1418 h 989673"/>
              <a:gd name="connsiteX1" fmla="*/ 130717 w 221018"/>
              <a:gd name="connsiteY1" fmla="*/ 412051 h 989673"/>
              <a:gd name="connsiteX2" fmla="*/ 175167 w 221018"/>
              <a:gd name="connsiteY2" fmla="*/ 348551 h 989673"/>
              <a:gd name="connsiteX3" fmla="*/ 122251 w 221018"/>
              <a:gd name="connsiteY3" fmla="*/ 507301 h 989673"/>
              <a:gd name="connsiteX4" fmla="*/ 88384 w 221018"/>
              <a:gd name="connsiteY4" fmla="*/ 695684 h 989673"/>
              <a:gd name="connsiteX5" fmla="*/ 82034 w 221018"/>
              <a:gd name="connsiteY5" fmla="*/ 632184 h 989673"/>
              <a:gd name="connsiteX6" fmla="*/ 48167 w 221018"/>
              <a:gd name="connsiteY6" fmla="*/ 799401 h 989673"/>
              <a:gd name="connsiteX7" fmla="*/ 1601 w 221018"/>
              <a:gd name="connsiteY7" fmla="*/ 987784 h 989673"/>
              <a:gd name="connsiteX8" fmla="*/ 20651 w 221018"/>
              <a:gd name="connsiteY8" fmla="*/ 871368 h 989673"/>
              <a:gd name="connsiteX9" fmla="*/ 113784 w 221018"/>
              <a:gd name="connsiteY9" fmla="*/ 492484 h 989673"/>
              <a:gd name="connsiteX10" fmla="*/ 111667 w 221018"/>
              <a:gd name="connsiteY10" fmla="*/ 477668 h 989673"/>
              <a:gd name="connsiteX11" fmla="*/ 179401 w 221018"/>
              <a:gd name="connsiteY11" fmla="*/ 282934 h 989673"/>
              <a:gd name="connsiteX12" fmla="*/ 219617 w 221018"/>
              <a:gd name="connsiteY12" fmla="*/ 1418 h 989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1018" h="989673">
                <a:moveTo>
                  <a:pt x="219617" y="1418"/>
                </a:moveTo>
                <a:cubicBezTo>
                  <a:pt x="211503" y="22937"/>
                  <a:pt x="138125" y="354196"/>
                  <a:pt x="130717" y="412051"/>
                </a:cubicBezTo>
                <a:cubicBezTo>
                  <a:pt x="123309" y="469907"/>
                  <a:pt x="176578" y="332676"/>
                  <a:pt x="175167" y="348551"/>
                </a:cubicBezTo>
                <a:cubicBezTo>
                  <a:pt x="173756" y="364426"/>
                  <a:pt x="136715" y="449446"/>
                  <a:pt x="122251" y="507301"/>
                </a:cubicBezTo>
                <a:cubicBezTo>
                  <a:pt x="107787" y="565157"/>
                  <a:pt x="95087" y="674870"/>
                  <a:pt x="88384" y="695684"/>
                </a:cubicBezTo>
                <a:cubicBezTo>
                  <a:pt x="81681" y="716498"/>
                  <a:pt x="88737" y="614898"/>
                  <a:pt x="82034" y="632184"/>
                </a:cubicBezTo>
                <a:cubicBezTo>
                  <a:pt x="75331" y="649470"/>
                  <a:pt x="61572" y="740134"/>
                  <a:pt x="48167" y="799401"/>
                </a:cubicBezTo>
                <a:cubicBezTo>
                  <a:pt x="34762" y="858668"/>
                  <a:pt x="6187" y="975790"/>
                  <a:pt x="1601" y="987784"/>
                </a:cubicBezTo>
                <a:cubicBezTo>
                  <a:pt x="-2985" y="999779"/>
                  <a:pt x="1954" y="953918"/>
                  <a:pt x="20651" y="871368"/>
                </a:cubicBezTo>
                <a:cubicBezTo>
                  <a:pt x="39348" y="788818"/>
                  <a:pt x="98615" y="558101"/>
                  <a:pt x="113784" y="492484"/>
                </a:cubicBezTo>
                <a:cubicBezTo>
                  <a:pt x="128953" y="426867"/>
                  <a:pt x="100731" y="512593"/>
                  <a:pt x="111667" y="477668"/>
                </a:cubicBezTo>
                <a:cubicBezTo>
                  <a:pt x="122603" y="442743"/>
                  <a:pt x="159998" y="356665"/>
                  <a:pt x="179401" y="282934"/>
                </a:cubicBezTo>
                <a:cubicBezTo>
                  <a:pt x="198804" y="209203"/>
                  <a:pt x="227731" y="-20101"/>
                  <a:pt x="219617" y="1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212B1312-0808-4B9C-9503-BEC2AEC52346}"/>
              </a:ext>
            </a:extLst>
          </p:cNvPr>
          <p:cNvSpPr/>
          <p:nvPr/>
        </p:nvSpPr>
        <p:spPr>
          <a:xfrm>
            <a:off x="4358437" y="8947418"/>
            <a:ext cx="154540" cy="600682"/>
          </a:xfrm>
          <a:custGeom>
            <a:avLst/>
            <a:gdLst>
              <a:gd name="connsiteX0" fmla="*/ 154296 w 154540"/>
              <a:gd name="connsiteY0" fmla="*/ 1849 h 600682"/>
              <a:gd name="connsiteX1" fmla="*/ 33646 w 154540"/>
              <a:gd name="connsiteY1" fmla="*/ 412482 h 600682"/>
              <a:gd name="connsiteX2" fmla="*/ 67513 w 154540"/>
              <a:gd name="connsiteY2" fmla="*/ 332049 h 600682"/>
              <a:gd name="connsiteX3" fmla="*/ 12480 w 154540"/>
              <a:gd name="connsiteY3" fmla="*/ 562765 h 600682"/>
              <a:gd name="connsiteX4" fmla="*/ 6130 w 154540"/>
              <a:gd name="connsiteY4" fmla="*/ 592399 h 600682"/>
              <a:gd name="connsiteX5" fmla="*/ 4013 w 154540"/>
              <a:gd name="connsiteY5" fmla="*/ 478099 h 600682"/>
              <a:gd name="connsiteX6" fmla="*/ 63280 w 154540"/>
              <a:gd name="connsiteY6" fmla="*/ 268549 h 600682"/>
              <a:gd name="connsiteX7" fmla="*/ 154296 w 154540"/>
              <a:gd name="connsiteY7" fmla="*/ 1849 h 600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540" h="600682">
                <a:moveTo>
                  <a:pt x="154296" y="1849"/>
                </a:moveTo>
                <a:cubicBezTo>
                  <a:pt x="149357" y="25838"/>
                  <a:pt x="48110" y="357449"/>
                  <a:pt x="33646" y="412482"/>
                </a:cubicBezTo>
                <a:cubicBezTo>
                  <a:pt x="19182" y="467515"/>
                  <a:pt x="71041" y="307002"/>
                  <a:pt x="67513" y="332049"/>
                </a:cubicBezTo>
                <a:cubicBezTo>
                  <a:pt x="63985" y="357096"/>
                  <a:pt x="22710" y="519373"/>
                  <a:pt x="12480" y="562765"/>
                </a:cubicBezTo>
                <a:cubicBezTo>
                  <a:pt x="2249" y="606157"/>
                  <a:pt x="7541" y="606510"/>
                  <a:pt x="6130" y="592399"/>
                </a:cubicBezTo>
                <a:cubicBezTo>
                  <a:pt x="4719" y="578288"/>
                  <a:pt x="-5512" y="532074"/>
                  <a:pt x="4013" y="478099"/>
                </a:cubicBezTo>
                <a:cubicBezTo>
                  <a:pt x="13538" y="424124"/>
                  <a:pt x="38586" y="343338"/>
                  <a:pt x="63280" y="268549"/>
                </a:cubicBezTo>
                <a:cubicBezTo>
                  <a:pt x="87974" y="193760"/>
                  <a:pt x="159235" y="-22140"/>
                  <a:pt x="154296" y="18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04ACE710-D02F-4F48-B7C7-D59FC0FCD56F}"/>
              </a:ext>
            </a:extLst>
          </p:cNvPr>
          <p:cNvSpPr/>
          <p:nvPr/>
        </p:nvSpPr>
        <p:spPr>
          <a:xfrm>
            <a:off x="4355785" y="9519036"/>
            <a:ext cx="149418" cy="996172"/>
          </a:xfrm>
          <a:custGeom>
            <a:avLst/>
            <a:gdLst>
              <a:gd name="connsiteX0" fmla="*/ 315 w 149418"/>
              <a:gd name="connsiteY0" fmla="*/ 3847 h 996172"/>
              <a:gd name="connsiteX1" fmla="*/ 78632 w 149418"/>
              <a:gd name="connsiteY1" fmla="*/ 365797 h 996172"/>
              <a:gd name="connsiteX2" fmla="*/ 72282 w 149418"/>
              <a:gd name="connsiteY2" fmla="*/ 312881 h 996172"/>
              <a:gd name="connsiteX3" fmla="*/ 46882 w 149418"/>
              <a:gd name="connsiteY3" fmla="*/ 619797 h 996172"/>
              <a:gd name="connsiteX4" fmla="*/ 46882 w 149418"/>
              <a:gd name="connsiteY4" fmla="*/ 575347 h 996172"/>
              <a:gd name="connsiteX5" fmla="*/ 127315 w 149418"/>
              <a:gd name="connsiteY5" fmla="*/ 981747 h 996172"/>
              <a:gd name="connsiteX6" fmla="*/ 131548 w 149418"/>
              <a:gd name="connsiteY6" fmla="*/ 909781 h 996172"/>
              <a:gd name="connsiteX7" fmla="*/ 148482 w 149418"/>
              <a:gd name="connsiteY7" fmla="*/ 956347 h 996172"/>
              <a:gd name="connsiteX8" fmla="*/ 99798 w 149418"/>
              <a:gd name="connsiteY8" fmla="*/ 740447 h 996172"/>
              <a:gd name="connsiteX9" fmla="*/ 65932 w 149418"/>
              <a:gd name="connsiteY9" fmla="*/ 539364 h 996172"/>
              <a:gd name="connsiteX10" fmla="*/ 108265 w 149418"/>
              <a:gd name="connsiteY10" fmla="*/ 293831 h 996172"/>
              <a:gd name="connsiteX11" fmla="*/ 53232 w 149418"/>
              <a:gd name="connsiteY11" fmla="*/ 181647 h 996172"/>
              <a:gd name="connsiteX12" fmla="*/ 315 w 149418"/>
              <a:gd name="connsiteY12" fmla="*/ 3847 h 996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9418" h="996172">
                <a:moveTo>
                  <a:pt x="315" y="3847"/>
                </a:moveTo>
                <a:cubicBezTo>
                  <a:pt x="4548" y="34539"/>
                  <a:pt x="66638" y="314291"/>
                  <a:pt x="78632" y="365797"/>
                </a:cubicBezTo>
                <a:cubicBezTo>
                  <a:pt x="90626" y="417303"/>
                  <a:pt x="77574" y="270548"/>
                  <a:pt x="72282" y="312881"/>
                </a:cubicBezTo>
                <a:cubicBezTo>
                  <a:pt x="66990" y="355214"/>
                  <a:pt x="51115" y="576053"/>
                  <a:pt x="46882" y="619797"/>
                </a:cubicBezTo>
                <a:cubicBezTo>
                  <a:pt x="42649" y="663541"/>
                  <a:pt x="33477" y="515022"/>
                  <a:pt x="46882" y="575347"/>
                </a:cubicBezTo>
                <a:cubicBezTo>
                  <a:pt x="60287" y="635672"/>
                  <a:pt x="113204" y="926008"/>
                  <a:pt x="127315" y="981747"/>
                </a:cubicBezTo>
                <a:cubicBezTo>
                  <a:pt x="141426" y="1037486"/>
                  <a:pt x="128020" y="914014"/>
                  <a:pt x="131548" y="909781"/>
                </a:cubicBezTo>
                <a:cubicBezTo>
                  <a:pt x="135076" y="905548"/>
                  <a:pt x="153774" y="984569"/>
                  <a:pt x="148482" y="956347"/>
                </a:cubicBezTo>
                <a:cubicBezTo>
                  <a:pt x="143190" y="928125"/>
                  <a:pt x="113556" y="809944"/>
                  <a:pt x="99798" y="740447"/>
                </a:cubicBezTo>
                <a:cubicBezTo>
                  <a:pt x="86040" y="670950"/>
                  <a:pt x="64521" y="613800"/>
                  <a:pt x="65932" y="539364"/>
                </a:cubicBezTo>
                <a:cubicBezTo>
                  <a:pt x="67343" y="464928"/>
                  <a:pt x="110382" y="353450"/>
                  <a:pt x="108265" y="293831"/>
                </a:cubicBezTo>
                <a:cubicBezTo>
                  <a:pt x="106148" y="234212"/>
                  <a:pt x="70871" y="228566"/>
                  <a:pt x="53232" y="181647"/>
                </a:cubicBezTo>
                <a:cubicBezTo>
                  <a:pt x="35593" y="134728"/>
                  <a:pt x="-3918" y="-26845"/>
                  <a:pt x="315" y="38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4CBA918F-975B-4EE5-B617-E78F63E5FB4D}"/>
              </a:ext>
            </a:extLst>
          </p:cNvPr>
          <p:cNvSpPr/>
          <p:nvPr/>
        </p:nvSpPr>
        <p:spPr>
          <a:xfrm>
            <a:off x="4334071" y="9505622"/>
            <a:ext cx="214964" cy="1185350"/>
          </a:xfrm>
          <a:custGeom>
            <a:avLst/>
            <a:gdLst>
              <a:gd name="connsiteX0" fmla="*/ 862 w 214964"/>
              <a:gd name="connsiteY0" fmla="*/ 6678 h 1185350"/>
              <a:gd name="connsiteX1" fmla="*/ 64362 w 214964"/>
              <a:gd name="connsiteY1" fmla="*/ 406728 h 1185350"/>
              <a:gd name="connsiteX2" fmla="*/ 68596 w 214964"/>
              <a:gd name="connsiteY2" fmla="*/ 332645 h 1185350"/>
              <a:gd name="connsiteX3" fmla="*/ 60129 w 214964"/>
              <a:gd name="connsiteY3" fmla="*/ 495628 h 1185350"/>
              <a:gd name="connsiteX4" fmla="*/ 51662 w 214964"/>
              <a:gd name="connsiteY4" fmla="*/ 607811 h 1185350"/>
              <a:gd name="connsiteX5" fmla="*/ 55896 w 214964"/>
              <a:gd name="connsiteY5" fmla="*/ 671311 h 1185350"/>
              <a:gd name="connsiteX6" fmla="*/ 155379 w 214964"/>
              <a:gd name="connsiteY6" fmla="*/ 995161 h 1185350"/>
              <a:gd name="connsiteX7" fmla="*/ 149029 w 214964"/>
              <a:gd name="connsiteY7" fmla="*/ 971878 h 1185350"/>
              <a:gd name="connsiteX8" fmla="*/ 214646 w 214964"/>
              <a:gd name="connsiteY8" fmla="*/ 1181428 h 1185350"/>
              <a:gd name="connsiteX9" fmla="*/ 170196 w 214964"/>
              <a:gd name="connsiteY9" fmla="*/ 1050195 h 1185350"/>
              <a:gd name="connsiteX10" fmla="*/ 85529 w 214964"/>
              <a:gd name="connsiteY10" fmla="*/ 398261 h 1185350"/>
              <a:gd name="connsiteX11" fmla="*/ 32612 w 214964"/>
              <a:gd name="connsiteY11" fmla="*/ 171778 h 1185350"/>
              <a:gd name="connsiteX12" fmla="*/ 862 w 214964"/>
              <a:gd name="connsiteY12" fmla="*/ 6678 h 118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4964" h="1185350">
                <a:moveTo>
                  <a:pt x="862" y="6678"/>
                </a:moveTo>
                <a:cubicBezTo>
                  <a:pt x="6154" y="45836"/>
                  <a:pt x="53073" y="352400"/>
                  <a:pt x="64362" y="406728"/>
                </a:cubicBezTo>
                <a:cubicBezTo>
                  <a:pt x="75651" y="461056"/>
                  <a:pt x="69301" y="317828"/>
                  <a:pt x="68596" y="332645"/>
                </a:cubicBezTo>
                <a:cubicBezTo>
                  <a:pt x="67891" y="347462"/>
                  <a:pt x="62951" y="449767"/>
                  <a:pt x="60129" y="495628"/>
                </a:cubicBezTo>
                <a:cubicBezTo>
                  <a:pt x="57307" y="541489"/>
                  <a:pt x="52367" y="578531"/>
                  <a:pt x="51662" y="607811"/>
                </a:cubicBezTo>
                <a:cubicBezTo>
                  <a:pt x="50957" y="637091"/>
                  <a:pt x="38610" y="606753"/>
                  <a:pt x="55896" y="671311"/>
                </a:cubicBezTo>
                <a:cubicBezTo>
                  <a:pt x="73182" y="735869"/>
                  <a:pt x="139857" y="945067"/>
                  <a:pt x="155379" y="995161"/>
                </a:cubicBezTo>
                <a:cubicBezTo>
                  <a:pt x="170901" y="1045255"/>
                  <a:pt x="139151" y="940834"/>
                  <a:pt x="149029" y="971878"/>
                </a:cubicBezTo>
                <a:cubicBezTo>
                  <a:pt x="158907" y="1002922"/>
                  <a:pt x="211118" y="1168375"/>
                  <a:pt x="214646" y="1181428"/>
                </a:cubicBezTo>
                <a:cubicBezTo>
                  <a:pt x="218174" y="1194481"/>
                  <a:pt x="191716" y="1180723"/>
                  <a:pt x="170196" y="1050195"/>
                </a:cubicBezTo>
                <a:cubicBezTo>
                  <a:pt x="148676" y="919667"/>
                  <a:pt x="108460" y="544664"/>
                  <a:pt x="85529" y="398261"/>
                </a:cubicBezTo>
                <a:cubicBezTo>
                  <a:pt x="62598" y="251858"/>
                  <a:pt x="49545" y="232808"/>
                  <a:pt x="32612" y="171778"/>
                </a:cubicBezTo>
                <a:cubicBezTo>
                  <a:pt x="15679" y="110748"/>
                  <a:pt x="-4430" y="-32480"/>
                  <a:pt x="862" y="6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50420CBE-543B-40BC-A350-0696E48A4478}"/>
              </a:ext>
            </a:extLst>
          </p:cNvPr>
          <p:cNvSpPr/>
          <p:nvPr/>
        </p:nvSpPr>
        <p:spPr>
          <a:xfrm>
            <a:off x="4315824" y="9528322"/>
            <a:ext cx="193864" cy="1090823"/>
          </a:xfrm>
          <a:custGeom>
            <a:avLst/>
            <a:gdLst>
              <a:gd name="connsiteX0" fmla="*/ 59 w 193864"/>
              <a:gd name="connsiteY0" fmla="*/ 911 h 1090823"/>
              <a:gd name="connsiteX1" fmla="*/ 19109 w 193864"/>
              <a:gd name="connsiteY1" fmla="*/ 447528 h 1090823"/>
              <a:gd name="connsiteX2" fmla="*/ 40276 w 193864"/>
              <a:gd name="connsiteY2" fmla="*/ 333228 h 1090823"/>
              <a:gd name="connsiteX3" fmla="*/ 38159 w 193864"/>
              <a:gd name="connsiteY3" fmla="*/ 591461 h 1090823"/>
              <a:gd name="connsiteX4" fmla="*/ 63559 w 193864"/>
              <a:gd name="connsiteY4" fmla="*/ 701528 h 1090823"/>
              <a:gd name="connsiteX5" fmla="*/ 46626 w 193864"/>
              <a:gd name="connsiteY5" fmla="*/ 648611 h 1090823"/>
              <a:gd name="connsiteX6" fmla="*/ 160926 w 193864"/>
              <a:gd name="connsiteY6" fmla="*/ 987278 h 1090823"/>
              <a:gd name="connsiteX7" fmla="*/ 192676 w 193864"/>
              <a:gd name="connsiteY7" fmla="*/ 1084645 h 1090823"/>
              <a:gd name="connsiteX8" fmla="*/ 129176 w 193864"/>
              <a:gd name="connsiteY8" fmla="*/ 843345 h 1090823"/>
              <a:gd name="connsiteX9" fmla="*/ 23343 w 193864"/>
              <a:gd name="connsiteY9" fmla="*/ 489861 h 1090823"/>
              <a:gd name="connsiteX10" fmla="*/ 25459 w 193864"/>
              <a:gd name="connsiteY10" fmla="*/ 335345 h 1090823"/>
              <a:gd name="connsiteX11" fmla="*/ 59 w 193864"/>
              <a:gd name="connsiteY11" fmla="*/ 911 h 109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3864" h="1090823">
                <a:moveTo>
                  <a:pt x="59" y="911"/>
                </a:moveTo>
                <a:cubicBezTo>
                  <a:pt x="-999" y="19608"/>
                  <a:pt x="12406" y="392142"/>
                  <a:pt x="19109" y="447528"/>
                </a:cubicBezTo>
                <a:cubicBezTo>
                  <a:pt x="25812" y="502914"/>
                  <a:pt x="37101" y="309239"/>
                  <a:pt x="40276" y="333228"/>
                </a:cubicBezTo>
                <a:cubicBezTo>
                  <a:pt x="43451" y="357217"/>
                  <a:pt x="34279" y="530078"/>
                  <a:pt x="38159" y="591461"/>
                </a:cubicBezTo>
                <a:cubicBezTo>
                  <a:pt x="42039" y="652844"/>
                  <a:pt x="62148" y="692003"/>
                  <a:pt x="63559" y="701528"/>
                </a:cubicBezTo>
                <a:cubicBezTo>
                  <a:pt x="64970" y="711053"/>
                  <a:pt x="30398" y="600986"/>
                  <a:pt x="46626" y="648611"/>
                </a:cubicBezTo>
                <a:cubicBezTo>
                  <a:pt x="62854" y="696236"/>
                  <a:pt x="136584" y="914606"/>
                  <a:pt x="160926" y="987278"/>
                </a:cubicBezTo>
                <a:cubicBezTo>
                  <a:pt x="185268" y="1059950"/>
                  <a:pt x="197968" y="1108634"/>
                  <a:pt x="192676" y="1084645"/>
                </a:cubicBezTo>
                <a:cubicBezTo>
                  <a:pt x="187384" y="1060656"/>
                  <a:pt x="157398" y="942476"/>
                  <a:pt x="129176" y="843345"/>
                </a:cubicBezTo>
                <a:cubicBezTo>
                  <a:pt x="100954" y="744214"/>
                  <a:pt x="40629" y="574528"/>
                  <a:pt x="23343" y="489861"/>
                </a:cubicBezTo>
                <a:cubicBezTo>
                  <a:pt x="6057" y="405194"/>
                  <a:pt x="27576" y="414367"/>
                  <a:pt x="25459" y="335345"/>
                </a:cubicBezTo>
                <a:cubicBezTo>
                  <a:pt x="23342" y="256323"/>
                  <a:pt x="1117" y="-17786"/>
                  <a:pt x="59" y="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9CD92E9C-FCF3-46D7-86CA-5C2C58AB1EDB}"/>
              </a:ext>
            </a:extLst>
          </p:cNvPr>
          <p:cNvSpPr/>
          <p:nvPr/>
        </p:nvSpPr>
        <p:spPr>
          <a:xfrm>
            <a:off x="4235297" y="10436747"/>
            <a:ext cx="440542" cy="569727"/>
          </a:xfrm>
          <a:custGeom>
            <a:avLst/>
            <a:gdLst>
              <a:gd name="connsiteX0" fmla="*/ 254153 w 440542"/>
              <a:gd name="connsiteY0" fmla="*/ 536 h 569727"/>
              <a:gd name="connsiteX1" fmla="*/ 372686 w 440542"/>
              <a:gd name="connsiteY1" fmla="*/ 296870 h 569727"/>
              <a:gd name="connsiteX2" fmla="*/ 359986 w 440542"/>
              <a:gd name="connsiteY2" fmla="*/ 265120 h 569727"/>
              <a:gd name="connsiteX3" fmla="*/ 440420 w 440542"/>
              <a:gd name="connsiteY3" fmla="*/ 485253 h 569727"/>
              <a:gd name="connsiteX4" fmla="*/ 379036 w 440542"/>
              <a:gd name="connsiteY4" fmla="*/ 373070 h 569727"/>
              <a:gd name="connsiteX5" fmla="*/ 410786 w 440542"/>
              <a:gd name="connsiteY5" fmla="*/ 559336 h 569727"/>
              <a:gd name="connsiteX6" fmla="*/ 370570 w 440542"/>
              <a:gd name="connsiteY6" fmla="*/ 538170 h 569727"/>
              <a:gd name="connsiteX7" fmla="*/ 294370 w 440542"/>
              <a:gd name="connsiteY7" fmla="*/ 472553 h 569727"/>
              <a:gd name="connsiteX8" fmla="*/ 232986 w 440542"/>
              <a:gd name="connsiteY8" fmla="*/ 404820 h 569727"/>
              <a:gd name="connsiteX9" fmla="*/ 153 w 440542"/>
              <a:gd name="connsiteY9" fmla="*/ 229136 h 569727"/>
              <a:gd name="connsiteX10" fmla="*/ 197003 w 440542"/>
              <a:gd name="connsiteY10" fmla="*/ 354020 h 569727"/>
              <a:gd name="connsiteX11" fmla="*/ 190653 w 440542"/>
              <a:gd name="connsiteY11" fmla="*/ 339203 h 569727"/>
              <a:gd name="connsiteX12" fmla="*/ 412903 w 440542"/>
              <a:gd name="connsiteY12" fmla="*/ 525470 h 569727"/>
              <a:gd name="connsiteX13" fmla="*/ 387503 w 440542"/>
              <a:gd name="connsiteY13" fmla="*/ 466203 h 569727"/>
              <a:gd name="connsiteX14" fmla="*/ 355753 w 440542"/>
              <a:gd name="connsiteY14" fmla="*/ 288403 h 569727"/>
              <a:gd name="connsiteX15" fmla="*/ 328236 w 440542"/>
              <a:gd name="connsiteY15" fmla="*/ 224903 h 569727"/>
              <a:gd name="connsiteX16" fmla="*/ 254153 w 440542"/>
              <a:gd name="connsiteY16" fmla="*/ 536 h 569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0542" h="569727">
                <a:moveTo>
                  <a:pt x="254153" y="536"/>
                </a:moveTo>
                <a:cubicBezTo>
                  <a:pt x="261561" y="12530"/>
                  <a:pt x="355047" y="252773"/>
                  <a:pt x="372686" y="296870"/>
                </a:cubicBezTo>
                <a:cubicBezTo>
                  <a:pt x="390325" y="340967"/>
                  <a:pt x="348697" y="233723"/>
                  <a:pt x="359986" y="265120"/>
                </a:cubicBezTo>
                <a:cubicBezTo>
                  <a:pt x="371275" y="296517"/>
                  <a:pt x="437245" y="467261"/>
                  <a:pt x="440420" y="485253"/>
                </a:cubicBezTo>
                <a:cubicBezTo>
                  <a:pt x="443595" y="503245"/>
                  <a:pt x="383975" y="360723"/>
                  <a:pt x="379036" y="373070"/>
                </a:cubicBezTo>
                <a:cubicBezTo>
                  <a:pt x="374097" y="385417"/>
                  <a:pt x="412197" y="531819"/>
                  <a:pt x="410786" y="559336"/>
                </a:cubicBezTo>
                <a:cubicBezTo>
                  <a:pt x="409375" y="586853"/>
                  <a:pt x="389973" y="552634"/>
                  <a:pt x="370570" y="538170"/>
                </a:cubicBezTo>
                <a:cubicBezTo>
                  <a:pt x="351167" y="523706"/>
                  <a:pt x="317301" y="494778"/>
                  <a:pt x="294370" y="472553"/>
                </a:cubicBezTo>
                <a:cubicBezTo>
                  <a:pt x="271439" y="450328"/>
                  <a:pt x="282022" y="445389"/>
                  <a:pt x="232986" y="404820"/>
                </a:cubicBezTo>
                <a:cubicBezTo>
                  <a:pt x="183950" y="364251"/>
                  <a:pt x="6150" y="237603"/>
                  <a:pt x="153" y="229136"/>
                </a:cubicBezTo>
                <a:cubicBezTo>
                  <a:pt x="-5844" y="220669"/>
                  <a:pt x="165253" y="335676"/>
                  <a:pt x="197003" y="354020"/>
                </a:cubicBezTo>
                <a:cubicBezTo>
                  <a:pt x="228753" y="372364"/>
                  <a:pt x="154670" y="310628"/>
                  <a:pt x="190653" y="339203"/>
                </a:cubicBezTo>
                <a:cubicBezTo>
                  <a:pt x="226636" y="367778"/>
                  <a:pt x="380095" y="504303"/>
                  <a:pt x="412903" y="525470"/>
                </a:cubicBezTo>
                <a:cubicBezTo>
                  <a:pt x="445711" y="546637"/>
                  <a:pt x="397028" y="505714"/>
                  <a:pt x="387503" y="466203"/>
                </a:cubicBezTo>
                <a:cubicBezTo>
                  <a:pt x="377978" y="426692"/>
                  <a:pt x="365631" y="328620"/>
                  <a:pt x="355753" y="288403"/>
                </a:cubicBezTo>
                <a:cubicBezTo>
                  <a:pt x="345875" y="248186"/>
                  <a:pt x="340583" y="268647"/>
                  <a:pt x="328236" y="224903"/>
                </a:cubicBezTo>
                <a:cubicBezTo>
                  <a:pt x="315889" y="181159"/>
                  <a:pt x="246745" y="-11458"/>
                  <a:pt x="254153" y="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AFD1E622-5E6A-4B82-A926-89061ACE4F6A}"/>
              </a:ext>
            </a:extLst>
          </p:cNvPr>
          <p:cNvSpPr/>
          <p:nvPr/>
        </p:nvSpPr>
        <p:spPr>
          <a:xfrm>
            <a:off x="4472383" y="10444655"/>
            <a:ext cx="169849" cy="476941"/>
          </a:xfrm>
          <a:custGeom>
            <a:avLst/>
            <a:gdLst>
              <a:gd name="connsiteX0" fmla="*/ 134 w 169849"/>
              <a:gd name="connsiteY0" fmla="*/ 3212 h 476941"/>
              <a:gd name="connsiteX1" fmla="*/ 55167 w 169849"/>
              <a:gd name="connsiteY1" fmla="*/ 229695 h 476941"/>
              <a:gd name="connsiteX2" fmla="*/ 17067 w 169849"/>
              <a:gd name="connsiteY2" fmla="*/ 185245 h 476941"/>
              <a:gd name="connsiteX3" fmla="*/ 80567 w 169849"/>
              <a:gd name="connsiteY3" fmla="*/ 288962 h 476941"/>
              <a:gd name="connsiteX4" fmla="*/ 167350 w 169849"/>
              <a:gd name="connsiteY4" fmla="*/ 475228 h 476941"/>
              <a:gd name="connsiteX5" fmla="*/ 139834 w 169849"/>
              <a:gd name="connsiteY5" fmla="*/ 373628 h 476941"/>
              <a:gd name="connsiteX6" fmla="*/ 72100 w 169849"/>
              <a:gd name="connsiteY6" fmla="*/ 240278 h 476941"/>
              <a:gd name="connsiteX7" fmla="*/ 40350 w 169849"/>
              <a:gd name="connsiteY7" fmla="*/ 104812 h 476941"/>
              <a:gd name="connsiteX8" fmla="*/ 134 w 169849"/>
              <a:gd name="connsiteY8" fmla="*/ 3212 h 476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849" h="476941">
                <a:moveTo>
                  <a:pt x="134" y="3212"/>
                </a:moveTo>
                <a:cubicBezTo>
                  <a:pt x="2603" y="24026"/>
                  <a:pt x="52345" y="199356"/>
                  <a:pt x="55167" y="229695"/>
                </a:cubicBezTo>
                <a:cubicBezTo>
                  <a:pt x="57989" y="260034"/>
                  <a:pt x="12834" y="175367"/>
                  <a:pt x="17067" y="185245"/>
                </a:cubicBezTo>
                <a:cubicBezTo>
                  <a:pt x="21300" y="195123"/>
                  <a:pt x="55520" y="240632"/>
                  <a:pt x="80567" y="288962"/>
                </a:cubicBezTo>
                <a:cubicBezTo>
                  <a:pt x="105614" y="337292"/>
                  <a:pt x="157472" y="461117"/>
                  <a:pt x="167350" y="475228"/>
                </a:cubicBezTo>
                <a:cubicBezTo>
                  <a:pt x="177228" y="489339"/>
                  <a:pt x="155709" y="412786"/>
                  <a:pt x="139834" y="373628"/>
                </a:cubicBezTo>
                <a:cubicBezTo>
                  <a:pt x="123959" y="334470"/>
                  <a:pt x="88681" y="285081"/>
                  <a:pt x="72100" y="240278"/>
                </a:cubicBezTo>
                <a:cubicBezTo>
                  <a:pt x="55519" y="195475"/>
                  <a:pt x="50933" y="141501"/>
                  <a:pt x="40350" y="104812"/>
                </a:cubicBezTo>
                <a:cubicBezTo>
                  <a:pt x="29767" y="68123"/>
                  <a:pt x="-2335" y="-17602"/>
                  <a:pt x="134" y="3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1A11CA7C-5513-4A03-B774-583C28A7650F}"/>
              </a:ext>
            </a:extLst>
          </p:cNvPr>
          <p:cNvSpPr/>
          <p:nvPr/>
        </p:nvSpPr>
        <p:spPr>
          <a:xfrm>
            <a:off x="3307517" y="10312261"/>
            <a:ext cx="1327413" cy="624094"/>
          </a:xfrm>
          <a:custGeom>
            <a:avLst/>
            <a:gdLst>
              <a:gd name="connsiteX0" fmla="*/ 7183 w 1327413"/>
              <a:gd name="connsiteY0" fmla="*/ 3314 h 624094"/>
              <a:gd name="connsiteX1" fmla="*/ 532646 w 1327413"/>
              <a:gd name="connsiteY1" fmla="*/ 111264 h 624094"/>
              <a:gd name="connsiteX2" fmla="*/ 504071 w 1327413"/>
              <a:gd name="connsiteY2" fmla="*/ 89039 h 624094"/>
              <a:gd name="connsiteX3" fmla="*/ 824746 w 1327413"/>
              <a:gd name="connsiteY3" fmla="*/ 238264 h 624094"/>
              <a:gd name="connsiteX4" fmla="*/ 797758 w 1327413"/>
              <a:gd name="connsiteY4" fmla="*/ 211277 h 624094"/>
              <a:gd name="connsiteX5" fmla="*/ 1039058 w 1327413"/>
              <a:gd name="connsiteY5" fmla="*/ 377964 h 624094"/>
              <a:gd name="connsiteX6" fmla="*/ 1012071 w 1327413"/>
              <a:gd name="connsiteY6" fmla="*/ 363677 h 624094"/>
              <a:gd name="connsiteX7" fmla="*/ 1307346 w 1327413"/>
              <a:gd name="connsiteY7" fmla="*/ 614502 h 624094"/>
              <a:gd name="connsiteX8" fmla="*/ 1235908 w 1327413"/>
              <a:gd name="connsiteY8" fmla="*/ 536714 h 624094"/>
              <a:gd name="connsiteX9" fmla="*/ 713621 w 1327413"/>
              <a:gd name="connsiteY9" fmla="*/ 209689 h 624094"/>
              <a:gd name="connsiteX10" fmla="*/ 826333 w 1327413"/>
              <a:gd name="connsiteY10" fmla="*/ 230327 h 624094"/>
              <a:gd name="connsiteX11" fmla="*/ 550108 w 1327413"/>
              <a:gd name="connsiteY11" fmla="*/ 95389 h 624094"/>
              <a:gd name="connsiteX12" fmla="*/ 691396 w 1327413"/>
              <a:gd name="connsiteY12" fmla="*/ 176352 h 624094"/>
              <a:gd name="connsiteX13" fmla="*/ 429458 w 1327413"/>
              <a:gd name="connsiteY13" fmla="*/ 98564 h 624094"/>
              <a:gd name="connsiteX14" fmla="*/ 289758 w 1327413"/>
              <a:gd name="connsiteY14" fmla="*/ 47764 h 624094"/>
              <a:gd name="connsiteX15" fmla="*/ 232608 w 1327413"/>
              <a:gd name="connsiteY15" fmla="*/ 30302 h 624094"/>
              <a:gd name="connsiteX16" fmla="*/ 7183 w 1327413"/>
              <a:gd name="connsiteY16" fmla="*/ 3314 h 624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27413" h="624094">
                <a:moveTo>
                  <a:pt x="7183" y="3314"/>
                </a:moveTo>
                <a:cubicBezTo>
                  <a:pt x="57189" y="16808"/>
                  <a:pt x="449831" y="96977"/>
                  <a:pt x="532646" y="111264"/>
                </a:cubicBezTo>
                <a:cubicBezTo>
                  <a:pt x="615461" y="125551"/>
                  <a:pt x="455388" y="67872"/>
                  <a:pt x="504071" y="89039"/>
                </a:cubicBezTo>
                <a:cubicBezTo>
                  <a:pt x="552754" y="110206"/>
                  <a:pt x="775798" y="217891"/>
                  <a:pt x="824746" y="238264"/>
                </a:cubicBezTo>
                <a:cubicBezTo>
                  <a:pt x="873694" y="258637"/>
                  <a:pt x="762039" y="187994"/>
                  <a:pt x="797758" y="211277"/>
                </a:cubicBezTo>
                <a:cubicBezTo>
                  <a:pt x="833477" y="234560"/>
                  <a:pt x="1003339" y="352564"/>
                  <a:pt x="1039058" y="377964"/>
                </a:cubicBezTo>
                <a:cubicBezTo>
                  <a:pt x="1074777" y="403364"/>
                  <a:pt x="967356" y="324254"/>
                  <a:pt x="1012071" y="363677"/>
                </a:cubicBezTo>
                <a:cubicBezTo>
                  <a:pt x="1056786" y="403100"/>
                  <a:pt x="1270040" y="585663"/>
                  <a:pt x="1307346" y="614502"/>
                </a:cubicBezTo>
                <a:cubicBezTo>
                  <a:pt x="1344652" y="643341"/>
                  <a:pt x="1334862" y="604183"/>
                  <a:pt x="1235908" y="536714"/>
                </a:cubicBezTo>
                <a:cubicBezTo>
                  <a:pt x="1136954" y="469245"/>
                  <a:pt x="781884" y="260754"/>
                  <a:pt x="713621" y="209689"/>
                </a:cubicBezTo>
                <a:cubicBezTo>
                  <a:pt x="645359" y="158625"/>
                  <a:pt x="853585" y="249377"/>
                  <a:pt x="826333" y="230327"/>
                </a:cubicBezTo>
                <a:cubicBezTo>
                  <a:pt x="799081" y="211277"/>
                  <a:pt x="572597" y="104385"/>
                  <a:pt x="550108" y="95389"/>
                </a:cubicBezTo>
                <a:cubicBezTo>
                  <a:pt x="527619" y="86393"/>
                  <a:pt x="711504" y="175823"/>
                  <a:pt x="691396" y="176352"/>
                </a:cubicBezTo>
                <a:cubicBezTo>
                  <a:pt x="671288" y="176881"/>
                  <a:pt x="496398" y="119995"/>
                  <a:pt x="429458" y="98564"/>
                </a:cubicBezTo>
                <a:cubicBezTo>
                  <a:pt x="362518" y="77133"/>
                  <a:pt x="322566" y="59141"/>
                  <a:pt x="289758" y="47764"/>
                </a:cubicBezTo>
                <a:cubicBezTo>
                  <a:pt x="256950" y="36387"/>
                  <a:pt x="282350" y="39298"/>
                  <a:pt x="232608" y="30302"/>
                </a:cubicBezTo>
                <a:cubicBezTo>
                  <a:pt x="182866" y="21306"/>
                  <a:pt x="-42823" y="-10180"/>
                  <a:pt x="7183" y="3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42D5FFA8-7D11-4D74-BFD4-F5136EA8B462}"/>
              </a:ext>
            </a:extLst>
          </p:cNvPr>
          <p:cNvSpPr/>
          <p:nvPr/>
        </p:nvSpPr>
        <p:spPr>
          <a:xfrm>
            <a:off x="3251024" y="9545604"/>
            <a:ext cx="1088303" cy="760485"/>
          </a:xfrm>
          <a:custGeom>
            <a:avLst/>
            <a:gdLst>
              <a:gd name="connsiteX0" fmla="*/ 1087614 w 1088303"/>
              <a:gd name="connsiteY0" fmla="*/ 34 h 760485"/>
              <a:gd name="connsiteX1" fmla="*/ 789164 w 1088303"/>
              <a:gd name="connsiteY1" fmla="*/ 84171 h 760485"/>
              <a:gd name="connsiteX2" fmla="*/ 889176 w 1088303"/>
              <a:gd name="connsiteY2" fmla="*/ 76234 h 760485"/>
              <a:gd name="connsiteX3" fmla="*/ 647876 w 1088303"/>
              <a:gd name="connsiteY3" fmla="*/ 209584 h 760485"/>
              <a:gd name="connsiteX4" fmla="*/ 605014 w 1088303"/>
              <a:gd name="connsiteY4" fmla="*/ 217521 h 760485"/>
              <a:gd name="connsiteX5" fmla="*/ 581201 w 1088303"/>
              <a:gd name="connsiteY5" fmla="*/ 254034 h 760485"/>
              <a:gd name="connsiteX6" fmla="*/ 243064 w 1088303"/>
              <a:gd name="connsiteY6" fmla="*/ 498509 h 760485"/>
              <a:gd name="connsiteX7" fmla="*/ 274814 w 1088303"/>
              <a:gd name="connsiteY7" fmla="*/ 504859 h 760485"/>
              <a:gd name="connsiteX8" fmla="*/ 9701 w 1088303"/>
              <a:gd name="connsiteY8" fmla="*/ 749334 h 760485"/>
              <a:gd name="connsiteX9" fmla="*/ 57326 w 1088303"/>
              <a:gd name="connsiteY9" fmla="*/ 722346 h 760485"/>
              <a:gd name="connsiteX10" fmla="*/ 54151 w 1088303"/>
              <a:gd name="connsiteY10" fmla="*/ 752509 h 760485"/>
              <a:gd name="connsiteX11" fmla="*/ 127176 w 1088303"/>
              <a:gd name="connsiteY11" fmla="*/ 682659 h 760485"/>
              <a:gd name="connsiteX12" fmla="*/ 298626 w 1088303"/>
              <a:gd name="connsiteY12" fmla="*/ 514384 h 760485"/>
              <a:gd name="connsiteX13" fmla="*/ 303389 w 1088303"/>
              <a:gd name="connsiteY13" fmla="*/ 490571 h 760485"/>
              <a:gd name="connsiteX14" fmla="*/ 524051 w 1088303"/>
              <a:gd name="connsiteY14" fmla="*/ 317534 h 760485"/>
              <a:gd name="connsiteX15" fmla="*/ 774876 w 1088303"/>
              <a:gd name="connsiteY15" fmla="*/ 174659 h 760485"/>
              <a:gd name="connsiteX16" fmla="*/ 782814 w 1088303"/>
              <a:gd name="connsiteY16" fmla="*/ 139734 h 760485"/>
              <a:gd name="connsiteX17" fmla="*/ 868539 w 1088303"/>
              <a:gd name="connsiteY17" fmla="*/ 74646 h 760485"/>
              <a:gd name="connsiteX18" fmla="*/ 1087614 w 1088303"/>
              <a:gd name="connsiteY18" fmla="*/ 34 h 760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88303" h="760485">
                <a:moveTo>
                  <a:pt x="1087614" y="34"/>
                </a:moveTo>
                <a:cubicBezTo>
                  <a:pt x="1074385" y="1621"/>
                  <a:pt x="822237" y="71471"/>
                  <a:pt x="789164" y="84171"/>
                </a:cubicBezTo>
                <a:cubicBezTo>
                  <a:pt x="756091" y="96871"/>
                  <a:pt x="912724" y="55332"/>
                  <a:pt x="889176" y="76234"/>
                </a:cubicBezTo>
                <a:cubicBezTo>
                  <a:pt x="865628" y="97136"/>
                  <a:pt x="695236" y="186036"/>
                  <a:pt x="647876" y="209584"/>
                </a:cubicBezTo>
                <a:cubicBezTo>
                  <a:pt x="600516" y="233132"/>
                  <a:pt x="616126" y="210113"/>
                  <a:pt x="605014" y="217521"/>
                </a:cubicBezTo>
                <a:cubicBezTo>
                  <a:pt x="593901" y="224929"/>
                  <a:pt x="641526" y="207203"/>
                  <a:pt x="581201" y="254034"/>
                </a:cubicBezTo>
                <a:cubicBezTo>
                  <a:pt x="520876" y="300865"/>
                  <a:pt x="294128" y="456705"/>
                  <a:pt x="243064" y="498509"/>
                </a:cubicBezTo>
                <a:cubicBezTo>
                  <a:pt x="192000" y="540313"/>
                  <a:pt x="313708" y="463055"/>
                  <a:pt x="274814" y="504859"/>
                </a:cubicBezTo>
                <a:cubicBezTo>
                  <a:pt x="235920" y="546663"/>
                  <a:pt x="45949" y="713086"/>
                  <a:pt x="9701" y="749334"/>
                </a:cubicBezTo>
                <a:cubicBezTo>
                  <a:pt x="-26547" y="785582"/>
                  <a:pt x="49918" y="721817"/>
                  <a:pt x="57326" y="722346"/>
                </a:cubicBezTo>
                <a:cubicBezTo>
                  <a:pt x="64734" y="722875"/>
                  <a:pt x="42509" y="759123"/>
                  <a:pt x="54151" y="752509"/>
                </a:cubicBezTo>
                <a:cubicBezTo>
                  <a:pt x="65793" y="745895"/>
                  <a:pt x="127176" y="682659"/>
                  <a:pt x="127176" y="682659"/>
                </a:cubicBezTo>
                <a:cubicBezTo>
                  <a:pt x="167922" y="642971"/>
                  <a:pt x="269257" y="546399"/>
                  <a:pt x="298626" y="514384"/>
                </a:cubicBezTo>
                <a:cubicBezTo>
                  <a:pt x="327995" y="482369"/>
                  <a:pt x="265818" y="523379"/>
                  <a:pt x="303389" y="490571"/>
                </a:cubicBezTo>
                <a:cubicBezTo>
                  <a:pt x="340960" y="457763"/>
                  <a:pt x="445470" y="370186"/>
                  <a:pt x="524051" y="317534"/>
                </a:cubicBezTo>
                <a:cubicBezTo>
                  <a:pt x="602632" y="264882"/>
                  <a:pt x="731749" y="204292"/>
                  <a:pt x="774876" y="174659"/>
                </a:cubicBezTo>
                <a:cubicBezTo>
                  <a:pt x="818003" y="145026"/>
                  <a:pt x="767204" y="156403"/>
                  <a:pt x="782814" y="139734"/>
                </a:cubicBezTo>
                <a:cubicBezTo>
                  <a:pt x="798424" y="123065"/>
                  <a:pt x="817210" y="97400"/>
                  <a:pt x="868539" y="74646"/>
                </a:cubicBezTo>
                <a:cubicBezTo>
                  <a:pt x="919868" y="51892"/>
                  <a:pt x="1100843" y="-1553"/>
                  <a:pt x="1087614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0947D73F-7231-49D3-9A73-737A1158F90F}"/>
              </a:ext>
            </a:extLst>
          </p:cNvPr>
          <p:cNvSpPr/>
          <p:nvPr/>
        </p:nvSpPr>
        <p:spPr>
          <a:xfrm>
            <a:off x="3379561" y="9523256"/>
            <a:ext cx="848773" cy="536166"/>
          </a:xfrm>
          <a:custGeom>
            <a:avLst/>
            <a:gdLst>
              <a:gd name="connsiteX0" fmla="*/ 847952 w 848773"/>
              <a:gd name="connsiteY0" fmla="*/ 1744 h 536166"/>
              <a:gd name="connsiteX1" fmla="*/ 439964 w 848773"/>
              <a:gd name="connsiteY1" fmla="*/ 201769 h 536166"/>
              <a:gd name="connsiteX2" fmla="*/ 530452 w 848773"/>
              <a:gd name="connsiteY2" fmla="*/ 154144 h 536166"/>
              <a:gd name="connsiteX3" fmla="*/ 339952 w 848773"/>
              <a:gd name="connsiteY3" fmla="*/ 293844 h 536166"/>
              <a:gd name="connsiteX4" fmla="*/ 101827 w 848773"/>
              <a:gd name="connsiteY4" fmla="*/ 468469 h 536166"/>
              <a:gd name="connsiteX5" fmla="*/ 70077 w 848773"/>
              <a:gd name="connsiteY5" fmla="*/ 481169 h 536166"/>
              <a:gd name="connsiteX6" fmla="*/ 4989 w 848773"/>
              <a:gd name="connsiteY6" fmla="*/ 533557 h 536166"/>
              <a:gd name="connsiteX7" fmla="*/ 217714 w 848773"/>
              <a:gd name="connsiteY7" fmla="*/ 389094 h 536166"/>
              <a:gd name="connsiteX8" fmla="*/ 382814 w 848773"/>
              <a:gd name="connsiteY8" fmla="*/ 289082 h 536166"/>
              <a:gd name="connsiteX9" fmla="*/ 497114 w 848773"/>
              <a:gd name="connsiteY9" fmla="*/ 146207 h 536166"/>
              <a:gd name="connsiteX10" fmla="*/ 543152 w 848773"/>
              <a:gd name="connsiteY10" fmla="*/ 106519 h 536166"/>
              <a:gd name="connsiteX11" fmla="*/ 847952 w 848773"/>
              <a:gd name="connsiteY11" fmla="*/ 1744 h 536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8773" h="536166">
                <a:moveTo>
                  <a:pt x="847952" y="1744"/>
                </a:moveTo>
                <a:cubicBezTo>
                  <a:pt x="830754" y="17619"/>
                  <a:pt x="492881" y="176369"/>
                  <a:pt x="439964" y="201769"/>
                </a:cubicBezTo>
                <a:cubicBezTo>
                  <a:pt x="387047" y="227169"/>
                  <a:pt x="547121" y="138798"/>
                  <a:pt x="530452" y="154144"/>
                </a:cubicBezTo>
                <a:cubicBezTo>
                  <a:pt x="513783" y="169490"/>
                  <a:pt x="339952" y="293844"/>
                  <a:pt x="339952" y="293844"/>
                </a:cubicBezTo>
                <a:lnTo>
                  <a:pt x="101827" y="468469"/>
                </a:lnTo>
                <a:cubicBezTo>
                  <a:pt x="56848" y="499690"/>
                  <a:pt x="86217" y="470321"/>
                  <a:pt x="70077" y="481169"/>
                </a:cubicBezTo>
                <a:cubicBezTo>
                  <a:pt x="53937" y="492017"/>
                  <a:pt x="-19617" y="548903"/>
                  <a:pt x="4989" y="533557"/>
                </a:cubicBezTo>
                <a:cubicBezTo>
                  <a:pt x="29595" y="518211"/>
                  <a:pt x="154743" y="429840"/>
                  <a:pt x="217714" y="389094"/>
                </a:cubicBezTo>
                <a:cubicBezTo>
                  <a:pt x="280685" y="348348"/>
                  <a:pt x="336247" y="329563"/>
                  <a:pt x="382814" y="289082"/>
                </a:cubicBezTo>
                <a:cubicBezTo>
                  <a:pt x="429381" y="248601"/>
                  <a:pt x="470391" y="176634"/>
                  <a:pt x="497114" y="146207"/>
                </a:cubicBezTo>
                <a:cubicBezTo>
                  <a:pt x="523837" y="115780"/>
                  <a:pt x="479123" y="130067"/>
                  <a:pt x="543152" y="106519"/>
                </a:cubicBezTo>
                <a:cubicBezTo>
                  <a:pt x="607181" y="82971"/>
                  <a:pt x="865150" y="-14131"/>
                  <a:pt x="847952" y="17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E1F0A970-C65C-4648-9AB9-2ECD191F7E0E}"/>
              </a:ext>
            </a:extLst>
          </p:cNvPr>
          <p:cNvSpPr/>
          <p:nvPr/>
        </p:nvSpPr>
        <p:spPr>
          <a:xfrm>
            <a:off x="3242909" y="9894633"/>
            <a:ext cx="402016" cy="399277"/>
          </a:xfrm>
          <a:custGeom>
            <a:avLst/>
            <a:gdLst>
              <a:gd name="connsiteX0" fmla="*/ 401991 w 402016"/>
              <a:gd name="connsiteY0" fmla="*/ 255 h 399277"/>
              <a:gd name="connsiteX1" fmla="*/ 160691 w 402016"/>
              <a:gd name="connsiteY1" fmla="*/ 205042 h 399277"/>
              <a:gd name="connsiteX2" fmla="*/ 157516 w 402016"/>
              <a:gd name="connsiteY2" fmla="*/ 201867 h 399277"/>
              <a:gd name="connsiteX3" fmla="*/ 52741 w 402016"/>
              <a:gd name="connsiteY3" fmla="*/ 327280 h 399277"/>
              <a:gd name="connsiteX4" fmla="*/ 354 w 402016"/>
              <a:gd name="connsiteY4" fmla="*/ 398717 h 399277"/>
              <a:gd name="connsiteX5" fmla="*/ 76554 w 402016"/>
              <a:gd name="connsiteY5" fmla="*/ 290767 h 399277"/>
              <a:gd name="connsiteX6" fmla="*/ 205141 w 402016"/>
              <a:gd name="connsiteY6" fmla="*/ 139955 h 399277"/>
              <a:gd name="connsiteX7" fmla="*/ 176566 w 402016"/>
              <a:gd name="connsiteY7" fmla="*/ 162180 h 399277"/>
              <a:gd name="connsiteX8" fmla="*/ 401991 w 402016"/>
              <a:gd name="connsiteY8" fmla="*/ 255 h 399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2016" h="399277">
                <a:moveTo>
                  <a:pt x="401991" y="255"/>
                </a:moveTo>
                <a:cubicBezTo>
                  <a:pt x="399345" y="7399"/>
                  <a:pt x="201437" y="171440"/>
                  <a:pt x="160691" y="205042"/>
                </a:cubicBezTo>
                <a:cubicBezTo>
                  <a:pt x="119945" y="238644"/>
                  <a:pt x="175508" y="181494"/>
                  <a:pt x="157516" y="201867"/>
                </a:cubicBezTo>
                <a:cubicBezTo>
                  <a:pt x="139524" y="222240"/>
                  <a:pt x="78935" y="294472"/>
                  <a:pt x="52741" y="327280"/>
                </a:cubicBezTo>
                <a:cubicBezTo>
                  <a:pt x="26547" y="360088"/>
                  <a:pt x="-3615" y="404802"/>
                  <a:pt x="354" y="398717"/>
                </a:cubicBezTo>
                <a:cubicBezTo>
                  <a:pt x="4323" y="392632"/>
                  <a:pt x="42423" y="333894"/>
                  <a:pt x="76554" y="290767"/>
                </a:cubicBezTo>
                <a:cubicBezTo>
                  <a:pt x="110685" y="247640"/>
                  <a:pt x="188472" y="161386"/>
                  <a:pt x="205141" y="139955"/>
                </a:cubicBezTo>
                <a:cubicBezTo>
                  <a:pt x="221810" y="118524"/>
                  <a:pt x="151960" y="186522"/>
                  <a:pt x="176566" y="162180"/>
                </a:cubicBezTo>
                <a:cubicBezTo>
                  <a:pt x="201172" y="137838"/>
                  <a:pt x="404637" y="-6889"/>
                  <a:pt x="401991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6667AD81-E1B2-415D-8DD8-480DEF14912F}"/>
              </a:ext>
            </a:extLst>
          </p:cNvPr>
          <p:cNvSpPr/>
          <p:nvPr/>
        </p:nvSpPr>
        <p:spPr>
          <a:xfrm>
            <a:off x="2139950" y="10183948"/>
            <a:ext cx="1193314" cy="106240"/>
          </a:xfrm>
          <a:custGeom>
            <a:avLst/>
            <a:gdLst>
              <a:gd name="connsiteX0" fmla="*/ 0 w 1193314"/>
              <a:gd name="connsiteY0" fmla="*/ 10977 h 106240"/>
              <a:gd name="connsiteX1" fmla="*/ 115888 w 1193314"/>
              <a:gd name="connsiteY1" fmla="*/ 18915 h 106240"/>
              <a:gd name="connsiteX2" fmla="*/ 788988 w 1193314"/>
              <a:gd name="connsiteY2" fmla="*/ 64952 h 106240"/>
              <a:gd name="connsiteX3" fmla="*/ 688975 w 1193314"/>
              <a:gd name="connsiteY3" fmla="*/ 52252 h 106240"/>
              <a:gd name="connsiteX4" fmla="*/ 1031875 w 1193314"/>
              <a:gd name="connsiteY4" fmla="*/ 69715 h 106240"/>
              <a:gd name="connsiteX5" fmla="*/ 1069975 w 1193314"/>
              <a:gd name="connsiteY5" fmla="*/ 84002 h 106240"/>
              <a:gd name="connsiteX6" fmla="*/ 1190625 w 1193314"/>
              <a:gd name="connsiteY6" fmla="*/ 106227 h 106240"/>
              <a:gd name="connsiteX7" fmla="*/ 939800 w 1193314"/>
              <a:gd name="connsiteY7" fmla="*/ 87177 h 106240"/>
              <a:gd name="connsiteX8" fmla="*/ 663575 w 1193314"/>
              <a:gd name="connsiteY8" fmla="*/ 79240 h 106240"/>
              <a:gd name="connsiteX9" fmla="*/ 685800 w 1193314"/>
              <a:gd name="connsiteY9" fmla="*/ 41140 h 106240"/>
              <a:gd name="connsiteX10" fmla="*/ 466725 w 1193314"/>
              <a:gd name="connsiteY10" fmla="*/ 1452 h 106240"/>
              <a:gd name="connsiteX11" fmla="*/ 0 w 1193314"/>
              <a:gd name="connsiteY11" fmla="*/ 10977 h 10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3314" h="106240">
                <a:moveTo>
                  <a:pt x="0" y="10977"/>
                </a:moveTo>
                <a:lnTo>
                  <a:pt x="115888" y="18915"/>
                </a:lnTo>
                <a:lnTo>
                  <a:pt x="788988" y="64952"/>
                </a:lnTo>
                <a:cubicBezTo>
                  <a:pt x="884502" y="70508"/>
                  <a:pt x="648494" y="51458"/>
                  <a:pt x="688975" y="52252"/>
                </a:cubicBezTo>
                <a:cubicBezTo>
                  <a:pt x="729456" y="53046"/>
                  <a:pt x="968375" y="64423"/>
                  <a:pt x="1031875" y="69715"/>
                </a:cubicBezTo>
                <a:cubicBezTo>
                  <a:pt x="1095375" y="75007"/>
                  <a:pt x="1043517" y="77917"/>
                  <a:pt x="1069975" y="84002"/>
                </a:cubicBezTo>
                <a:cubicBezTo>
                  <a:pt x="1096433" y="90087"/>
                  <a:pt x="1212321" y="105698"/>
                  <a:pt x="1190625" y="106227"/>
                </a:cubicBezTo>
                <a:cubicBezTo>
                  <a:pt x="1168929" y="106756"/>
                  <a:pt x="1027642" y="91675"/>
                  <a:pt x="939800" y="87177"/>
                </a:cubicBezTo>
                <a:cubicBezTo>
                  <a:pt x="851958" y="82679"/>
                  <a:pt x="705908" y="86913"/>
                  <a:pt x="663575" y="79240"/>
                </a:cubicBezTo>
                <a:cubicBezTo>
                  <a:pt x="621242" y="71567"/>
                  <a:pt x="718608" y="54105"/>
                  <a:pt x="685800" y="41140"/>
                </a:cubicBezTo>
                <a:cubicBezTo>
                  <a:pt x="652992" y="28175"/>
                  <a:pt x="583142" y="6214"/>
                  <a:pt x="466725" y="1452"/>
                </a:cubicBezTo>
                <a:cubicBezTo>
                  <a:pt x="350308" y="-3311"/>
                  <a:pt x="168804" y="4627"/>
                  <a:pt x="0" y="109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B37BF3E7-D6B3-4BF3-BC88-A630A0E59192}"/>
              </a:ext>
            </a:extLst>
          </p:cNvPr>
          <p:cNvSpPr/>
          <p:nvPr/>
        </p:nvSpPr>
        <p:spPr>
          <a:xfrm>
            <a:off x="2028268" y="10210867"/>
            <a:ext cx="1473897" cy="157256"/>
          </a:xfrm>
          <a:custGeom>
            <a:avLst/>
            <a:gdLst>
              <a:gd name="connsiteX0" fmla="*/ 6907 w 1473897"/>
              <a:gd name="connsiteY0" fmla="*/ 1521 h 157256"/>
              <a:gd name="connsiteX1" fmla="*/ 62470 w 1473897"/>
              <a:gd name="connsiteY1" fmla="*/ 4696 h 157256"/>
              <a:gd name="connsiteX2" fmla="*/ 719695 w 1473897"/>
              <a:gd name="connsiteY2" fmla="*/ 77721 h 157256"/>
              <a:gd name="connsiteX3" fmla="*/ 299007 w 1473897"/>
              <a:gd name="connsiteY3" fmla="*/ 22158 h 157256"/>
              <a:gd name="connsiteX4" fmla="*/ 710170 w 1473897"/>
              <a:gd name="connsiteY4" fmla="*/ 49146 h 157256"/>
              <a:gd name="connsiteX5" fmla="*/ 692707 w 1473897"/>
              <a:gd name="connsiteY5" fmla="*/ 44383 h 157256"/>
              <a:gd name="connsiteX6" fmla="*/ 1095932 w 1473897"/>
              <a:gd name="connsiteY6" fmla="*/ 88833 h 157256"/>
              <a:gd name="connsiteX7" fmla="*/ 1473757 w 1473897"/>
              <a:gd name="connsiteY7" fmla="*/ 157096 h 157256"/>
              <a:gd name="connsiteX8" fmla="*/ 1138795 w 1473897"/>
              <a:gd name="connsiteY8" fmla="*/ 68196 h 157256"/>
              <a:gd name="connsiteX9" fmla="*/ 1019732 w 1473897"/>
              <a:gd name="connsiteY9" fmla="*/ 79308 h 157256"/>
              <a:gd name="connsiteX10" fmla="*/ 665720 w 1473897"/>
              <a:gd name="connsiteY10" fmla="*/ 60258 h 157256"/>
              <a:gd name="connsiteX11" fmla="*/ 445057 w 1473897"/>
              <a:gd name="connsiteY11" fmla="*/ 26921 h 157256"/>
              <a:gd name="connsiteX12" fmla="*/ 335520 w 1473897"/>
              <a:gd name="connsiteY12" fmla="*/ 20571 h 157256"/>
              <a:gd name="connsiteX13" fmla="*/ 6907 w 1473897"/>
              <a:gd name="connsiteY13" fmla="*/ 1521 h 15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73897" h="157256">
                <a:moveTo>
                  <a:pt x="6907" y="1521"/>
                </a:moveTo>
                <a:cubicBezTo>
                  <a:pt x="-24711" y="-3242"/>
                  <a:pt x="62470" y="4696"/>
                  <a:pt x="62470" y="4696"/>
                </a:cubicBezTo>
                <a:lnTo>
                  <a:pt x="719695" y="77721"/>
                </a:lnTo>
                <a:cubicBezTo>
                  <a:pt x="759118" y="80631"/>
                  <a:pt x="300594" y="26920"/>
                  <a:pt x="299007" y="22158"/>
                </a:cubicBezTo>
                <a:cubicBezTo>
                  <a:pt x="297420" y="17396"/>
                  <a:pt x="644553" y="45442"/>
                  <a:pt x="710170" y="49146"/>
                </a:cubicBezTo>
                <a:cubicBezTo>
                  <a:pt x="775787" y="52850"/>
                  <a:pt x="692707" y="44383"/>
                  <a:pt x="692707" y="44383"/>
                </a:cubicBezTo>
                <a:cubicBezTo>
                  <a:pt x="757001" y="50997"/>
                  <a:pt x="965757" y="70048"/>
                  <a:pt x="1095932" y="88833"/>
                </a:cubicBezTo>
                <a:cubicBezTo>
                  <a:pt x="1226107" y="107618"/>
                  <a:pt x="1466613" y="160536"/>
                  <a:pt x="1473757" y="157096"/>
                </a:cubicBezTo>
                <a:cubicBezTo>
                  <a:pt x="1480901" y="153657"/>
                  <a:pt x="1214466" y="81161"/>
                  <a:pt x="1138795" y="68196"/>
                </a:cubicBezTo>
                <a:cubicBezTo>
                  <a:pt x="1063124" y="55231"/>
                  <a:pt x="1098578" y="80631"/>
                  <a:pt x="1019732" y="79308"/>
                </a:cubicBezTo>
                <a:cubicBezTo>
                  <a:pt x="940886" y="77985"/>
                  <a:pt x="761499" y="68989"/>
                  <a:pt x="665720" y="60258"/>
                </a:cubicBezTo>
                <a:cubicBezTo>
                  <a:pt x="569941" y="51527"/>
                  <a:pt x="500090" y="33535"/>
                  <a:pt x="445057" y="26921"/>
                </a:cubicBezTo>
                <a:cubicBezTo>
                  <a:pt x="390024" y="20307"/>
                  <a:pt x="335520" y="20571"/>
                  <a:pt x="335520" y="20571"/>
                </a:cubicBezTo>
                <a:lnTo>
                  <a:pt x="6907" y="152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0AED5C98-77A5-4487-877E-6F302F88EDA0}"/>
              </a:ext>
            </a:extLst>
          </p:cNvPr>
          <p:cNvSpPr/>
          <p:nvPr/>
        </p:nvSpPr>
        <p:spPr>
          <a:xfrm>
            <a:off x="2194238" y="10044513"/>
            <a:ext cx="1212441" cy="193327"/>
          </a:xfrm>
          <a:custGeom>
            <a:avLst/>
            <a:gdLst>
              <a:gd name="connsiteX0" fmla="*/ 1275 w 1212441"/>
              <a:gd name="connsiteY0" fmla="*/ 104375 h 193327"/>
              <a:gd name="connsiteX1" fmla="*/ 161612 w 1212441"/>
              <a:gd name="connsiteY1" fmla="*/ 105962 h 193327"/>
              <a:gd name="connsiteX2" fmla="*/ 534675 w 1212441"/>
              <a:gd name="connsiteY2" fmla="*/ 112312 h 193327"/>
              <a:gd name="connsiteX3" fmla="*/ 601350 w 1212441"/>
              <a:gd name="connsiteY3" fmla="*/ 85325 h 193327"/>
              <a:gd name="connsiteX4" fmla="*/ 855350 w 1212441"/>
              <a:gd name="connsiteY4" fmla="*/ 51987 h 193327"/>
              <a:gd name="connsiteX5" fmla="*/ 842650 w 1212441"/>
              <a:gd name="connsiteY5" fmla="*/ 55162 h 193327"/>
              <a:gd name="connsiteX6" fmla="*/ 1152212 w 1212441"/>
              <a:gd name="connsiteY6" fmla="*/ 47225 h 193327"/>
              <a:gd name="connsiteX7" fmla="*/ 1144275 w 1212441"/>
              <a:gd name="connsiteY7" fmla="*/ 45637 h 193327"/>
              <a:gd name="connsiteX8" fmla="*/ 1018862 w 1212441"/>
              <a:gd name="connsiteY8" fmla="*/ 69450 h 193327"/>
              <a:gd name="connsiteX9" fmla="*/ 902975 w 1212441"/>
              <a:gd name="connsiteY9" fmla="*/ 193275 h 193327"/>
              <a:gd name="connsiteX10" fmla="*/ 1083950 w 1212441"/>
              <a:gd name="connsiteY10" fmla="*/ 83737 h 193327"/>
              <a:gd name="connsiteX11" fmla="*/ 1201425 w 1212441"/>
              <a:gd name="connsiteY11" fmla="*/ 1187 h 193327"/>
              <a:gd name="connsiteX12" fmla="*/ 802962 w 1212441"/>
              <a:gd name="connsiteY12" fmla="*/ 36112 h 193327"/>
              <a:gd name="connsiteX13" fmla="*/ 514037 w 1212441"/>
              <a:gd name="connsiteY13" fmla="*/ 53575 h 193327"/>
              <a:gd name="connsiteX14" fmla="*/ 534675 w 1212441"/>
              <a:gd name="connsiteY14" fmla="*/ 83737 h 193327"/>
              <a:gd name="connsiteX15" fmla="*/ 426725 w 1212441"/>
              <a:gd name="connsiteY15" fmla="*/ 101200 h 193327"/>
              <a:gd name="connsiteX16" fmla="*/ 269562 w 1212441"/>
              <a:gd name="connsiteY16" fmla="*/ 94850 h 193327"/>
              <a:gd name="connsiteX17" fmla="*/ 1275 w 1212441"/>
              <a:gd name="connsiteY17" fmla="*/ 104375 h 193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12441" h="193327">
                <a:moveTo>
                  <a:pt x="1275" y="104375"/>
                </a:moveTo>
                <a:cubicBezTo>
                  <a:pt x="-16717" y="106227"/>
                  <a:pt x="161612" y="105962"/>
                  <a:pt x="161612" y="105962"/>
                </a:cubicBezTo>
                <a:cubicBezTo>
                  <a:pt x="250512" y="107285"/>
                  <a:pt x="461385" y="115751"/>
                  <a:pt x="534675" y="112312"/>
                </a:cubicBezTo>
                <a:cubicBezTo>
                  <a:pt x="607965" y="108873"/>
                  <a:pt x="547904" y="95379"/>
                  <a:pt x="601350" y="85325"/>
                </a:cubicBezTo>
                <a:cubicBezTo>
                  <a:pt x="654796" y="75271"/>
                  <a:pt x="815133" y="57014"/>
                  <a:pt x="855350" y="51987"/>
                </a:cubicBezTo>
                <a:cubicBezTo>
                  <a:pt x="895567" y="46960"/>
                  <a:pt x="793173" y="55956"/>
                  <a:pt x="842650" y="55162"/>
                </a:cubicBezTo>
                <a:lnTo>
                  <a:pt x="1152212" y="47225"/>
                </a:lnTo>
                <a:cubicBezTo>
                  <a:pt x="1202483" y="45638"/>
                  <a:pt x="1166500" y="41933"/>
                  <a:pt x="1144275" y="45637"/>
                </a:cubicBezTo>
                <a:cubicBezTo>
                  <a:pt x="1122050" y="49341"/>
                  <a:pt x="1059079" y="44844"/>
                  <a:pt x="1018862" y="69450"/>
                </a:cubicBezTo>
                <a:cubicBezTo>
                  <a:pt x="978645" y="94056"/>
                  <a:pt x="892127" y="190894"/>
                  <a:pt x="902975" y="193275"/>
                </a:cubicBezTo>
                <a:cubicBezTo>
                  <a:pt x="913823" y="195656"/>
                  <a:pt x="1034208" y="115752"/>
                  <a:pt x="1083950" y="83737"/>
                </a:cubicBezTo>
                <a:cubicBezTo>
                  <a:pt x="1133692" y="51722"/>
                  <a:pt x="1248256" y="9124"/>
                  <a:pt x="1201425" y="1187"/>
                </a:cubicBezTo>
                <a:cubicBezTo>
                  <a:pt x="1154594" y="-6751"/>
                  <a:pt x="917527" y="27381"/>
                  <a:pt x="802962" y="36112"/>
                </a:cubicBezTo>
                <a:cubicBezTo>
                  <a:pt x="688397" y="44843"/>
                  <a:pt x="558751" y="45638"/>
                  <a:pt x="514037" y="53575"/>
                </a:cubicBezTo>
                <a:cubicBezTo>
                  <a:pt x="469323" y="61512"/>
                  <a:pt x="549227" y="75799"/>
                  <a:pt x="534675" y="83737"/>
                </a:cubicBezTo>
                <a:cubicBezTo>
                  <a:pt x="520123" y="91675"/>
                  <a:pt x="470910" y="99348"/>
                  <a:pt x="426725" y="101200"/>
                </a:cubicBezTo>
                <a:cubicBezTo>
                  <a:pt x="382540" y="103052"/>
                  <a:pt x="337031" y="94586"/>
                  <a:pt x="269562" y="94850"/>
                </a:cubicBezTo>
                <a:cubicBezTo>
                  <a:pt x="202093" y="95114"/>
                  <a:pt x="19267" y="102523"/>
                  <a:pt x="1275" y="104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39DE91A7-187E-49CA-A723-AC4D95DE8E35}"/>
              </a:ext>
            </a:extLst>
          </p:cNvPr>
          <p:cNvSpPr/>
          <p:nvPr/>
        </p:nvSpPr>
        <p:spPr>
          <a:xfrm>
            <a:off x="1325563" y="10098023"/>
            <a:ext cx="1348603" cy="78040"/>
          </a:xfrm>
          <a:custGeom>
            <a:avLst/>
            <a:gdLst>
              <a:gd name="connsiteX0" fmla="*/ 0 w 1348603"/>
              <a:gd name="connsiteY0" fmla="*/ 41340 h 78040"/>
              <a:gd name="connsiteX1" fmla="*/ 57150 w 1348603"/>
              <a:gd name="connsiteY1" fmla="*/ 41340 h 78040"/>
              <a:gd name="connsiteX2" fmla="*/ 579437 w 1348603"/>
              <a:gd name="connsiteY2" fmla="*/ 63565 h 78040"/>
              <a:gd name="connsiteX3" fmla="*/ 531812 w 1348603"/>
              <a:gd name="connsiteY3" fmla="*/ 66740 h 78040"/>
              <a:gd name="connsiteX4" fmla="*/ 969962 w 1348603"/>
              <a:gd name="connsiteY4" fmla="*/ 38165 h 78040"/>
              <a:gd name="connsiteX5" fmla="*/ 1339850 w 1348603"/>
              <a:gd name="connsiteY5" fmla="*/ 65 h 78040"/>
              <a:gd name="connsiteX6" fmla="*/ 1182687 w 1348603"/>
              <a:gd name="connsiteY6" fmla="*/ 30227 h 78040"/>
              <a:gd name="connsiteX7" fmla="*/ 641350 w 1348603"/>
              <a:gd name="connsiteY7" fmla="*/ 74677 h 78040"/>
              <a:gd name="connsiteX8" fmla="*/ 800100 w 1348603"/>
              <a:gd name="connsiteY8" fmla="*/ 69915 h 78040"/>
              <a:gd name="connsiteX9" fmla="*/ 331787 w 1348603"/>
              <a:gd name="connsiteY9" fmla="*/ 30227 h 78040"/>
              <a:gd name="connsiteX10" fmla="*/ 142875 w 1348603"/>
              <a:gd name="connsiteY10" fmla="*/ 31815 h 78040"/>
              <a:gd name="connsiteX11" fmla="*/ 0 w 1348603"/>
              <a:gd name="connsiteY11" fmla="*/ 41340 h 78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48603" h="78040">
                <a:moveTo>
                  <a:pt x="0" y="41340"/>
                </a:moveTo>
                <a:lnTo>
                  <a:pt x="57150" y="41340"/>
                </a:lnTo>
                <a:lnTo>
                  <a:pt x="579437" y="63565"/>
                </a:lnTo>
                <a:cubicBezTo>
                  <a:pt x="658547" y="67798"/>
                  <a:pt x="531812" y="66740"/>
                  <a:pt x="531812" y="66740"/>
                </a:cubicBezTo>
                <a:lnTo>
                  <a:pt x="969962" y="38165"/>
                </a:lnTo>
                <a:cubicBezTo>
                  <a:pt x="1104635" y="27053"/>
                  <a:pt x="1304396" y="1388"/>
                  <a:pt x="1339850" y="65"/>
                </a:cubicBezTo>
                <a:cubicBezTo>
                  <a:pt x="1375304" y="-1258"/>
                  <a:pt x="1299104" y="17792"/>
                  <a:pt x="1182687" y="30227"/>
                </a:cubicBezTo>
                <a:cubicBezTo>
                  <a:pt x="1066270" y="42662"/>
                  <a:pt x="705114" y="68062"/>
                  <a:pt x="641350" y="74677"/>
                </a:cubicBezTo>
                <a:cubicBezTo>
                  <a:pt x="577586" y="81292"/>
                  <a:pt x="851694" y="77323"/>
                  <a:pt x="800100" y="69915"/>
                </a:cubicBezTo>
                <a:cubicBezTo>
                  <a:pt x="748506" y="62507"/>
                  <a:pt x="441324" y="36577"/>
                  <a:pt x="331787" y="30227"/>
                </a:cubicBezTo>
                <a:cubicBezTo>
                  <a:pt x="222250" y="23877"/>
                  <a:pt x="200554" y="30492"/>
                  <a:pt x="142875" y="31815"/>
                </a:cubicBezTo>
                <a:cubicBezTo>
                  <a:pt x="85196" y="33138"/>
                  <a:pt x="35454" y="35651"/>
                  <a:pt x="0" y="41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768F1F1B-1ED0-4D6A-986B-C3FC7A6D7CE1}"/>
              </a:ext>
            </a:extLst>
          </p:cNvPr>
          <p:cNvSpPr/>
          <p:nvPr/>
        </p:nvSpPr>
        <p:spPr>
          <a:xfrm>
            <a:off x="895350" y="10109200"/>
            <a:ext cx="1468515" cy="130175"/>
          </a:xfrm>
          <a:custGeom>
            <a:avLst/>
            <a:gdLst>
              <a:gd name="connsiteX0" fmla="*/ 0 w 1468515"/>
              <a:gd name="connsiteY0" fmla="*/ 0 h 130175"/>
              <a:gd name="connsiteX1" fmla="*/ 96838 w 1468515"/>
              <a:gd name="connsiteY1" fmla="*/ 20638 h 130175"/>
              <a:gd name="connsiteX2" fmla="*/ 660400 w 1468515"/>
              <a:gd name="connsiteY2" fmla="*/ 115888 h 130175"/>
              <a:gd name="connsiteX3" fmla="*/ 496888 w 1468515"/>
              <a:gd name="connsiteY3" fmla="*/ 61913 h 130175"/>
              <a:gd name="connsiteX4" fmla="*/ 914400 w 1468515"/>
              <a:gd name="connsiteY4" fmla="*/ 85725 h 130175"/>
              <a:gd name="connsiteX5" fmla="*/ 1468438 w 1468515"/>
              <a:gd name="connsiteY5" fmla="*/ 130175 h 130175"/>
              <a:gd name="connsiteX6" fmla="*/ 950913 w 1468515"/>
              <a:gd name="connsiteY6" fmla="*/ 73025 h 130175"/>
              <a:gd name="connsiteX7" fmla="*/ 463550 w 1468515"/>
              <a:gd name="connsiteY7" fmla="*/ 47625 h 130175"/>
              <a:gd name="connsiteX8" fmla="*/ 466725 w 1468515"/>
              <a:gd name="connsiteY8" fmla="*/ 47625 h 130175"/>
              <a:gd name="connsiteX9" fmla="*/ 0 w 1468515"/>
              <a:gd name="connsiteY9" fmla="*/ 0 h 13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68515" h="130175">
                <a:moveTo>
                  <a:pt x="0" y="0"/>
                </a:moveTo>
                <a:lnTo>
                  <a:pt x="96838" y="20638"/>
                </a:lnTo>
                <a:lnTo>
                  <a:pt x="660400" y="115888"/>
                </a:lnTo>
                <a:cubicBezTo>
                  <a:pt x="727075" y="122767"/>
                  <a:pt x="454555" y="66940"/>
                  <a:pt x="496888" y="61913"/>
                </a:cubicBezTo>
                <a:cubicBezTo>
                  <a:pt x="539221" y="56886"/>
                  <a:pt x="914400" y="85725"/>
                  <a:pt x="914400" y="85725"/>
                </a:cubicBezTo>
                <a:lnTo>
                  <a:pt x="1468438" y="130175"/>
                </a:lnTo>
                <a:cubicBezTo>
                  <a:pt x="1474524" y="128058"/>
                  <a:pt x="1118394" y="86783"/>
                  <a:pt x="950913" y="73025"/>
                </a:cubicBezTo>
                <a:cubicBezTo>
                  <a:pt x="783432" y="59267"/>
                  <a:pt x="544248" y="51858"/>
                  <a:pt x="463550" y="47625"/>
                </a:cubicBezTo>
                <a:cubicBezTo>
                  <a:pt x="382852" y="43392"/>
                  <a:pt x="466725" y="47625"/>
                  <a:pt x="466725" y="476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9A5EDD15-B9BC-42A5-8C68-3CA4D4B7536C}"/>
              </a:ext>
            </a:extLst>
          </p:cNvPr>
          <p:cNvSpPr/>
          <p:nvPr/>
        </p:nvSpPr>
        <p:spPr>
          <a:xfrm>
            <a:off x="1992295" y="9852130"/>
            <a:ext cx="883770" cy="222000"/>
          </a:xfrm>
          <a:custGeom>
            <a:avLst/>
            <a:gdLst>
              <a:gd name="connsiteX0" fmla="*/ 3722 w 883770"/>
              <a:gd name="connsiteY0" fmla="*/ 953 h 222000"/>
              <a:gd name="connsiteX1" fmla="*/ 547705 w 883770"/>
              <a:gd name="connsiteY1" fmla="*/ 136420 h 222000"/>
              <a:gd name="connsiteX2" fmla="*/ 458805 w 883770"/>
              <a:gd name="connsiteY2" fmla="*/ 89853 h 222000"/>
              <a:gd name="connsiteX3" fmla="*/ 880022 w 883770"/>
              <a:gd name="connsiteY3" fmla="*/ 218970 h 222000"/>
              <a:gd name="connsiteX4" fmla="*/ 653538 w 883770"/>
              <a:gd name="connsiteY4" fmla="*/ 178753 h 222000"/>
              <a:gd name="connsiteX5" fmla="*/ 448222 w 883770"/>
              <a:gd name="connsiteY5" fmla="*/ 151237 h 222000"/>
              <a:gd name="connsiteX6" fmla="*/ 695872 w 883770"/>
              <a:gd name="connsiteY6" fmla="*/ 182987 h 222000"/>
              <a:gd name="connsiteX7" fmla="*/ 327572 w 883770"/>
              <a:gd name="connsiteY7" fmla="*/ 81387 h 222000"/>
              <a:gd name="connsiteX8" fmla="*/ 3722 w 883770"/>
              <a:gd name="connsiteY8" fmla="*/ 953 h 22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3770" h="222000">
                <a:moveTo>
                  <a:pt x="3722" y="953"/>
                </a:moveTo>
                <a:lnTo>
                  <a:pt x="547705" y="136420"/>
                </a:lnTo>
                <a:cubicBezTo>
                  <a:pt x="623552" y="151237"/>
                  <a:pt x="403419" y="76095"/>
                  <a:pt x="458805" y="89853"/>
                </a:cubicBezTo>
                <a:cubicBezTo>
                  <a:pt x="514191" y="103611"/>
                  <a:pt x="847567" y="204153"/>
                  <a:pt x="880022" y="218970"/>
                </a:cubicBezTo>
                <a:cubicBezTo>
                  <a:pt x="912477" y="233787"/>
                  <a:pt x="725505" y="190042"/>
                  <a:pt x="653538" y="178753"/>
                </a:cubicBezTo>
                <a:cubicBezTo>
                  <a:pt x="581571" y="167464"/>
                  <a:pt x="441166" y="150531"/>
                  <a:pt x="448222" y="151237"/>
                </a:cubicBezTo>
                <a:cubicBezTo>
                  <a:pt x="455278" y="151943"/>
                  <a:pt x="715980" y="194629"/>
                  <a:pt x="695872" y="182987"/>
                </a:cubicBezTo>
                <a:cubicBezTo>
                  <a:pt x="675764" y="171345"/>
                  <a:pt x="444342" y="111726"/>
                  <a:pt x="327572" y="81387"/>
                </a:cubicBezTo>
                <a:cubicBezTo>
                  <a:pt x="210802" y="51048"/>
                  <a:pt x="-32967" y="-8219"/>
                  <a:pt x="3722" y="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468E0D3B-9344-423D-9087-EB3506473287}"/>
              </a:ext>
            </a:extLst>
          </p:cNvPr>
          <p:cNvSpPr/>
          <p:nvPr/>
        </p:nvSpPr>
        <p:spPr>
          <a:xfrm>
            <a:off x="1787603" y="9844508"/>
            <a:ext cx="763213" cy="165607"/>
          </a:xfrm>
          <a:custGeom>
            <a:avLst/>
            <a:gdLst>
              <a:gd name="connsiteX0" fmla="*/ 180897 w 763213"/>
              <a:gd name="connsiteY0" fmla="*/ 2225 h 165607"/>
              <a:gd name="connsiteX1" fmla="*/ 712180 w 763213"/>
              <a:gd name="connsiteY1" fmla="*/ 120759 h 165607"/>
              <a:gd name="connsiteX2" fmla="*/ 559780 w 763213"/>
              <a:gd name="connsiteY2" fmla="*/ 105942 h 165607"/>
              <a:gd name="connsiteX3" fmla="*/ 762980 w 763213"/>
              <a:gd name="connsiteY3" fmla="*/ 165209 h 165607"/>
              <a:gd name="connsiteX4" fmla="*/ 591530 w 763213"/>
              <a:gd name="connsiteY4" fmla="*/ 129225 h 165607"/>
              <a:gd name="connsiteX5" fmla="*/ 214764 w 763213"/>
              <a:gd name="connsiteY5" fmla="*/ 78425 h 165607"/>
              <a:gd name="connsiteX6" fmla="*/ 20030 w 763213"/>
              <a:gd name="connsiteY6" fmla="*/ 86892 h 165607"/>
              <a:gd name="connsiteX7" fmla="*/ 695247 w 763213"/>
              <a:gd name="connsiteY7" fmla="*/ 110175 h 165607"/>
              <a:gd name="connsiteX8" fmla="*/ 443364 w 763213"/>
              <a:gd name="connsiteY8" fmla="*/ 48792 h 165607"/>
              <a:gd name="connsiteX9" fmla="*/ 180897 w 763213"/>
              <a:gd name="connsiteY9" fmla="*/ 2225 h 165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3213" h="165607">
                <a:moveTo>
                  <a:pt x="180897" y="2225"/>
                </a:moveTo>
                <a:cubicBezTo>
                  <a:pt x="225700" y="14219"/>
                  <a:pt x="649033" y="103473"/>
                  <a:pt x="712180" y="120759"/>
                </a:cubicBezTo>
                <a:cubicBezTo>
                  <a:pt x="775327" y="138045"/>
                  <a:pt x="551313" y="98534"/>
                  <a:pt x="559780" y="105942"/>
                </a:cubicBezTo>
                <a:cubicBezTo>
                  <a:pt x="568247" y="113350"/>
                  <a:pt x="757688" y="161329"/>
                  <a:pt x="762980" y="165209"/>
                </a:cubicBezTo>
                <a:cubicBezTo>
                  <a:pt x="768272" y="169089"/>
                  <a:pt x="682899" y="143689"/>
                  <a:pt x="591530" y="129225"/>
                </a:cubicBezTo>
                <a:cubicBezTo>
                  <a:pt x="500161" y="114761"/>
                  <a:pt x="310014" y="85480"/>
                  <a:pt x="214764" y="78425"/>
                </a:cubicBezTo>
                <a:cubicBezTo>
                  <a:pt x="119514" y="71370"/>
                  <a:pt x="-60050" y="81600"/>
                  <a:pt x="20030" y="86892"/>
                </a:cubicBezTo>
                <a:cubicBezTo>
                  <a:pt x="100110" y="92184"/>
                  <a:pt x="624691" y="116525"/>
                  <a:pt x="695247" y="110175"/>
                </a:cubicBezTo>
                <a:cubicBezTo>
                  <a:pt x="765803" y="103825"/>
                  <a:pt x="529794" y="67842"/>
                  <a:pt x="443364" y="48792"/>
                </a:cubicBezTo>
                <a:cubicBezTo>
                  <a:pt x="356934" y="29742"/>
                  <a:pt x="136094" y="-9769"/>
                  <a:pt x="180897" y="2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8427FB44-3580-496F-9BD4-469C3059054D}"/>
              </a:ext>
            </a:extLst>
          </p:cNvPr>
          <p:cNvSpPr/>
          <p:nvPr/>
        </p:nvSpPr>
        <p:spPr>
          <a:xfrm>
            <a:off x="993018" y="9927518"/>
            <a:ext cx="1112503" cy="166937"/>
          </a:xfrm>
          <a:custGeom>
            <a:avLst/>
            <a:gdLst>
              <a:gd name="connsiteX0" fmla="*/ 14515 w 1112503"/>
              <a:gd name="connsiteY0" fmla="*/ 166865 h 166937"/>
              <a:gd name="connsiteX1" fmla="*/ 486532 w 1112503"/>
              <a:gd name="connsiteY1" fmla="*/ 105482 h 166937"/>
              <a:gd name="connsiteX2" fmla="*/ 425149 w 1112503"/>
              <a:gd name="connsiteY2" fmla="*/ 107599 h 166937"/>
              <a:gd name="connsiteX3" fmla="*/ 554265 w 1112503"/>
              <a:gd name="connsiteY3" fmla="*/ 107599 h 166937"/>
              <a:gd name="connsiteX4" fmla="*/ 562732 w 1112503"/>
              <a:gd name="connsiteY4" fmla="*/ 75849 h 166937"/>
              <a:gd name="connsiteX5" fmla="*/ 1110949 w 1112503"/>
              <a:gd name="connsiteY5" fmla="*/ 1765 h 166937"/>
              <a:gd name="connsiteX6" fmla="*/ 725715 w 1112503"/>
              <a:gd name="connsiteY6" fmla="*/ 25049 h 166937"/>
              <a:gd name="connsiteX7" fmla="*/ 657982 w 1112503"/>
              <a:gd name="connsiteY7" fmla="*/ 46215 h 166937"/>
              <a:gd name="connsiteX8" fmla="*/ 401865 w 1112503"/>
              <a:gd name="connsiteY8" fmla="*/ 122415 h 166937"/>
              <a:gd name="connsiteX9" fmla="*/ 145749 w 1112503"/>
              <a:gd name="connsiteY9" fmla="*/ 118182 h 166937"/>
              <a:gd name="connsiteX10" fmla="*/ 14515 w 1112503"/>
              <a:gd name="connsiteY10" fmla="*/ 166865 h 16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2503" h="166937">
                <a:moveTo>
                  <a:pt x="14515" y="166865"/>
                </a:moveTo>
                <a:cubicBezTo>
                  <a:pt x="71312" y="164748"/>
                  <a:pt x="418093" y="115360"/>
                  <a:pt x="486532" y="105482"/>
                </a:cubicBezTo>
                <a:cubicBezTo>
                  <a:pt x="554971" y="95604"/>
                  <a:pt x="413860" y="107246"/>
                  <a:pt x="425149" y="107599"/>
                </a:cubicBezTo>
                <a:cubicBezTo>
                  <a:pt x="436438" y="107952"/>
                  <a:pt x="531335" y="112891"/>
                  <a:pt x="554265" y="107599"/>
                </a:cubicBezTo>
                <a:cubicBezTo>
                  <a:pt x="577195" y="102307"/>
                  <a:pt x="469951" y="93488"/>
                  <a:pt x="562732" y="75849"/>
                </a:cubicBezTo>
                <a:cubicBezTo>
                  <a:pt x="655513" y="58210"/>
                  <a:pt x="1083785" y="10232"/>
                  <a:pt x="1110949" y="1765"/>
                </a:cubicBezTo>
                <a:cubicBezTo>
                  <a:pt x="1138113" y="-6702"/>
                  <a:pt x="801209" y="17641"/>
                  <a:pt x="725715" y="25049"/>
                </a:cubicBezTo>
                <a:cubicBezTo>
                  <a:pt x="650221" y="32457"/>
                  <a:pt x="657982" y="46215"/>
                  <a:pt x="657982" y="46215"/>
                </a:cubicBezTo>
                <a:cubicBezTo>
                  <a:pt x="604007" y="62443"/>
                  <a:pt x="487237" y="110421"/>
                  <a:pt x="401865" y="122415"/>
                </a:cubicBezTo>
                <a:cubicBezTo>
                  <a:pt x="316493" y="134409"/>
                  <a:pt x="209954" y="112185"/>
                  <a:pt x="145749" y="118182"/>
                </a:cubicBezTo>
                <a:cubicBezTo>
                  <a:pt x="81544" y="124179"/>
                  <a:pt x="-42282" y="168982"/>
                  <a:pt x="14515" y="1668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40636C28-5DA6-4FEB-8924-A0190F374875}"/>
              </a:ext>
            </a:extLst>
          </p:cNvPr>
          <p:cNvSpPr/>
          <p:nvPr/>
        </p:nvSpPr>
        <p:spPr>
          <a:xfrm>
            <a:off x="725639" y="9910295"/>
            <a:ext cx="1327597" cy="144594"/>
          </a:xfrm>
          <a:custGeom>
            <a:avLst/>
            <a:gdLst>
              <a:gd name="connsiteX0" fmla="*/ 378 w 1327597"/>
              <a:gd name="connsiteY0" fmla="*/ 143872 h 144594"/>
              <a:gd name="connsiteX1" fmla="*/ 394078 w 1327597"/>
              <a:gd name="connsiteY1" fmla="*/ 131172 h 144594"/>
              <a:gd name="connsiteX2" fmla="*/ 322111 w 1327597"/>
              <a:gd name="connsiteY2" fmla="*/ 107888 h 144594"/>
              <a:gd name="connsiteX3" fmla="*/ 569761 w 1327597"/>
              <a:gd name="connsiteY3" fmla="*/ 103655 h 144594"/>
              <a:gd name="connsiteX4" fmla="*/ 785661 w 1327597"/>
              <a:gd name="connsiteY4" fmla="*/ 54972 h 144594"/>
              <a:gd name="connsiteX5" fmla="*/ 984628 w 1327597"/>
              <a:gd name="connsiteY5" fmla="*/ 14755 h 144594"/>
              <a:gd name="connsiteX6" fmla="*/ 1327528 w 1327597"/>
              <a:gd name="connsiteY6" fmla="*/ 10522 h 144594"/>
              <a:gd name="connsiteX7" fmla="*/ 1012144 w 1327597"/>
              <a:gd name="connsiteY7" fmla="*/ 4172 h 144594"/>
              <a:gd name="connsiteX8" fmla="*/ 758144 w 1327597"/>
              <a:gd name="connsiteY8" fmla="*/ 80372 h 144594"/>
              <a:gd name="connsiteX9" fmla="*/ 781428 w 1327597"/>
              <a:gd name="connsiteY9" fmla="*/ 33805 h 144594"/>
              <a:gd name="connsiteX10" fmla="*/ 472394 w 1327597"/>
              <a:gd name="connsiteY10" fmla="*/ 82488 h 144594"/>
              <a:gd name="connsiteX11" fmla="*/ 324228 w 1327597"/>
              <a:gd name="connsiteY11" fmla="*/ 110005 h 144594"/>
              <a:gd name="connsiteX12" fmla="*/ 378 w 1327597"/>
              <a:gd name="connsiteY12" fmla="*/ 143872 h 144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27597" h="144594">
                <a:moveTo>
                  <a:pt x="378" y="143872"/>
                </a:moveTo>
                <a:cubicBezTo>
                  <a:pt x="12020" y="147400"/>
                  <a:pt x="340456" y="137169"/>
                  <a:pt x="394078" y="131172"/>
                </a:cubicBezTo>
                <a:cubicBezTo>
                  <a:pt x="447700" y="125175"/>
                  <a:pt x="292831" y="112474"/>
                  <a:pt x="322111" y="107888"/>
                </a:cubicBezTo>
                <a:cubicBezTo>
                  <a:pt x="351391" y="103302"/>
                  <a:pt x="492503" y="112474"/>
                  <a:pt x="569761" y="103655"/>
                </a:cubicBezTo>
                <a:cubicBezTo>
                  <a:pt x="647019" y="94836"/>
                  <a:pt x="785661" y="54972"/>
                  <a:pt x="785661" y="54972"/>
                </a:cubicBezTo>
                <a:cubicBezTo>
                  <a:pt x="854805" y="40155"/>
                  <a:pt x="894317" y="22163"/>
                  <a:pt x="984628" y="14755"/>
                </a:cubicBezTo>
                <a:cubicBezTo>
                  <a:pt x="1074939" y="7347"/>
                  <a:pt x="1322942" y="12286"/>
                  <a:pt x="1327528" y="10522"/>
                </a:cubicBezTo>
                <a:cubicBezTo>
                  <a:pt x="1332114" y="8758"/>
                  <a:pt x="1107041" y="-7470"/>
                  <a:pt x="1012144" y="4172"/>
                </a:cubicBezTo>
                <a:cubicBezTo>
                  <a:pt x="917247" y="15814"/>
                  <a:pt x="796597" y="75433"/>
                  <a:pt x="758144" y="80372"/>
                </a:cubicBezTo>
                <a:cubicBezTo>
                  <a:pt x="719691" y="85311"/>
                  <a:pt x="829053" y="33452"/>
                  <a:pt x="781428" y="33805"/>
                </a:cubicBezTo>
                <a:cubicBezTo>
                  <a:pt x="733803" y="34158"/>
                  <a:pt x="548594" y="69788"/>
                  <a:pt x="472394" y="82488"/>
                </a:cubicBezTo>
                <a:cubicBezTo>
                  <a:pt x="396194" y="95188"/>
                  <a:pt x="399722" y="100480"/>
                  <a:pt x="324228" y="110005"/>
                </a:cubicBezTo>
                <a:cubicBezTo>
                  <a:pt x="248734" y="119530"/>
                  <a:pt x="-11264" y="140344"/>
                  <a:pt x="378" y="143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9C2085D7-25EB-4B8A-B37B-5775525D0B49}"/>
              </a:ext>
            </a:extLst>
          </p:cNvPr>
          <p:cNvSpPr/>
          <p:nvPr/>
        </p:nvSpPr>
        <p:spPr>
          <a:xfrm>
            <a:off x="376602" y="9998852"/>
            <a:ext cx="807206" cy="87239"/>
          </a:xfrm>
          <a:custGeom>
            <a:avLst/>
            <a:gdLst>
              <a:gd name="connsiteX0" fmla="*/ 165 w 807206"/>
              <a:gd name="connsiteY0" fmla="*/ 281 h 87239"/>
              <a:gd name="connsiteX1" fmla="*/ 366348 w 807206"/>
              <a:gd name="connsiteY1" fmla="*/ 82831 h 87239"/>
              <a:gd name="connsiteX2" fmla="*/ 368465 w 807206"/>
              <a:gd name="connsiteY2" fmla="*/ 72248 h 87239"/>
              <a:gd name="connsiteX3" fmla="*/ 806615 w 807206"/>
              <a:gd name="connsiteY3" fmla="*/ 40498 h 87239"/>
              <a:gd name="connsiteX4" fmla="*/ 463715 w 807206"/>
              <a:gd name="connsiteY4" fmla="*/ 27798 h 87239"/>
              <a:gd name="connsiteX5" fmla="*/ 503931 w 807206"/>
              <a:gd name="connsiteY5" fmla="*/ 29915 h 87239"/>
              <a:gd name="connsiteX6" fmla="*/ 321898 w 807206"/>
              <a:gd name="connsiteY6" fmla="*/ 55315 h 87239"/>
              <a:gd name="connsiteX7" fmla="*/ 165 w 807206"/>
              <a:gd name="connsiteY7" fmla="*/ 281 h 8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206" h="87239">
                <a:moveTo>
                  <a:pt x="165" y="281"/>
                </a:moveTo>
                <a:cubicBezTo>
                  <a:pt x="7573" y="4867"/>
                  <a:pt x="304965" y="70837"/>
                  <a:pt x="366348" y="82831"/>
                </a:cubicBezTo>
                <a:cubicBezTo>
                  <a:pt x="427731" y="94825"/>
                  <a:pt x="295087" y="79304"/>
                  <a:pt x="368465" y="72248"/>
                </a:cubicBezTo>
                <a:cubicBezTo>
                  <a:pt x="441843" y="65193"/>
                  <a:pt x="790740" y="47906"/>
                  <a:pt x="806615" y="40498"/>
                </a:cubicBezTo>
                <a:cubicBezTo>
                  <a:pt x="822490" y="33090"/>
                  <a:pt x="514162" y="29562"/>
                  <a:pt x="463715" y="27798"/>
                </a:cubicBezTo>
                <a:cubicBezTo>
                  <a:pt x="413268" y="26034"/>
                  <a:pt x="527567" y="25329"/>
                  <a:pt x="503931" y="29915"/>
                </a:cubicBezTo>
                <a:cubicBezTo>
                  <a:pt x="480295" y="34501"/>
                  <a:pt x="407623" y="62018"/>
                  <a:pt x="321898" y="55315"/>
                </a:cubicBezTo>
                <a:cubicBezTo>
                  <a:pt x="236173" y="48612"/>
                  <a:pt x="-7243" y="-4305"/>
                  <a:pt x="165" y="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B1A015D8-B746-45AA-B708-B5B3DA2DE7B6}"/>
              </a:ext>
            </a:extLst>
          </p:cNvPr>
          <p:cNvSpPr/>
          <p:nvPr/>
        </p:nvSpPr>
        <p:spPr>
          <a:xfrm>
            <a:off x="331875" y="10029991"/>
            <a:ext cx="1101108" cy="180165"/>
          </a:xfrm>
          <a:custGeom>
            <a:avLst/>
            <a:gdLst>
              <a:gd name="connsiteX0" fmla="*/ 53358 w 1101108"/>
              <a:gd name="connsiteY0" fmla="*/ 3009 h 180165"/>
              <a:gd name="connsiteX1" fmla="*/ 387792 w 1101108"/>
              <a:gd name="connsiteY1" fmla="*/ 64392 h 180165"/>
              <a:gd name="connsiteX2" fmla="*/ 248092 w 1101108"/>
              <a:gd name="connsiteY2" fmla="*/ 55926 h 180165"/>
              <a:gd name="connsiteX3" fmla="*/ 671425 w 1101108"/>
              <a:gd name="connsiteY3" fmla="*/ 134242 h 180165"/>
              <a:gd name="connsiteX4" fmla="*/ 1101108 w 1101108"/>
              <a:gd name="connsiteY4" fmla="*/ 178692 h 180165"/>
              <a:gd name="connsiteX5" fmla="*/ 671425 w 1101108"/>
              <a:gd name="connsiteY5" fmla="*/ 81326 h 180165"/>
              <a:gd name="connsiteX6" fmla="*/ 682008 w 1101108"/>
              <a:gd name="connsiteY6" fmla="*/ 89792 h 180165"/>
              <a:gd name="connsiteX7" fmla="*/ 724342 w 1101108"/>
              <a:gd name="connsiteY7" fmla="*/ 55926 h 180165"/>
              <a:gd name="connsiteX8" fmla="*/ 675658 w 1101108"/>
              <a:gd name="connsiteY8" fmla="*/ 51692 h 180165"/>
              <a:gd name="connsiteX9" fmla="*/ 497858 w 1101108"/>
              <a:gd name="connsiteY9" fmla="*/ 74976 h 180165"/>
              <a:gd name="connsiteX10" fmla="*/ 279842 w 1101108"/>
              <a:gd name="connsiteY10" fmla="*/ 70742 h 180165"/>
              <a:gd name="connsiteX11" fmla="*/ 144375 w 1101108"/>
              <a:gd name="connsiteY11" fmla="*/ 87676 h 180165"/>
              <a:gd name="connsiteX12" fmla="*/ 6792 w 1101108"/>
              <a:gd name="connsiteY12" fmla="*/ 96142 h 180165"/>
              <a:gd name="connsiteX13" fmla="*/ 370858 w 1101108"/>
              <a:gd name="connsiteY13" fmla="*/ 51692 h 180165"/>
              <a:gd name="connsiteX14" fmla="*/ 245975 w 1101108"/>
              <a:gd name="connsiteY14" fmla="*/ 13592 h 180165"/>
              <a:gd name="connsiteX15" fmla="*/ 53358 w 1101108"/>
              <a:gd name="connsiteY15" fmla="*/ 3009 h 180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01108" h="180165">
                <a:moveTo>
                  <a:pt x="53358" y="3009"/>
                </a:moveTo>
                <a:cubicBezTo>
                  <a:pt x="76994" y="11476"/>
                  <a:pt x="355336" y="55572"/>
                  <a:pt x="387792" y="64392"/>
                </a:cubicBezTo>
                <a:cubicBezTo>
                  <a:pt x="420248" y="73212"/>
                  <a:pt x="200820" y="44284"/>
                  <a:pt x="248092" y="55926"/>
                </a:cubicBezTo>
                <a:cubicBezTo>
                  <a:pt x="295364" y="67568"/>
                  <a:pt x="529256" y="113781"/>
                  <a:pt x="671425" y="134242"/>
                </a:cubicBezTo>
                <a:cubicBezTo>
                  <a:pt x="813594" y="154703"/>
                  <a:pt x="1101108" y="187511"/>
                  <a:pt x="1101108" y="178692"/>
                </a:cubicBezTo>
                <a:cubicBezTo>
                  <a:pt x="1101108" y="169873"/>
                  <a:pt x="741275" y="96143"/>
                  <a:pt x="671425" y="81326"/>
                </a:cubicBezTo>
                <a:cubicBezTo>
                  <a:pt x="601575" y="66509"/>
                  <a:pt x="673188" y="94025"/>
                  <a:pt x="682008" y="89792"/>
                </a:cubicBezTo>
                <a:cubicBezTo>
                  <a:pt x="690828" y="85559"/>
                  <a:pt x="725400" y="62276"/>
                  <a:pt x="724342" y="55926"/>
                </a:cubicBezTo>
                <a:cubicBezTo>
                  <a:pt x="723284" y="49576"/>
                  <a:pt x="713405" y="48517"/>
                  <a:pt x="675658" y="51692"/>
                </a:cubicBezTo>
                <a:cubicBezTo>
                  <a:pt x="637911" y="54867"/>
                  <a:pt x="563827" y="71801"/>
                  <a:pt x="497858" y="74976"/>
                </a:cubicBezTo>
                <a:cubicBezTo>
                  <a:pt x="431889" y="78151"/>
                  <a:pt x="338756" y="68625"/>
                  <a:pt x="279842" y="70742"/>
                </a:cubicBezTo>
                <a:cubicBezTo>
                  <a:pt x="220928" y="72859"/>
                  <a:pt x="189883" y="83443"/>
                  <a:pt x="144375" y="87676"/>
                </a:cubicBezTo>
                <a:cubicBezTo>
                  <a:pt x="98867" y="91909"/>
                  <a:pt x="-30955" y="102139"/>
                  <a:pt x="6792" y="96142"/>
                </a:cubicBezTo>
                <a:cubicBezTo>
                  <a:pt x="44539" y="90145"/>
                  <a:pt x="330994" y="65450"/>
                  <a:pt x="370858" y="51692"/>
                </a:cubicBezTo>
                <a:cubicBezTo>
                  <a:pt x="410722" y="37934"/>
                  <a:pt x="293247" y="21353"/>
                  <a:pt x="245975" y="13592"/>
                </a:cubicBezTo>
                <a:cubicBezTo>
                  <a:pt x="198703" y="5831"/>
                  <a:pt x="29722" y="-5458"/>
                  <a:pt x="53358" y="30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F2ED7C9A-0C14-4EB5-A2EE-F2FF5E570772}"/>
              </a:ext>
            </a:extLst>
          </p:cNvPr>
          <p:cNvSpPr/>
          <p:nvPr/>
        </p:nvSpPr>
        <p:spPr>
          <a:xfrm>
            <a:off x="381662" y="9551359"/>
            <a:ext cx="1830827" cy="360263"/>
          </a:xfrm>
          <a:custGeom>
            <a:avLst/>
            <a:gdLst>
              <a:gd name="connsiteX0" fmla="*/ 35321 w 1830827"/>
              <a:gd name="connsiteY0" fmla="*/ 20208 h 360263"/>
              <a:gd name="connsiteX1" fmla="*/ 90355 w 1830827"/>
              <a:gd name="connsiteY1" fmla="*/ 18091 h 360263"/>
              <a:gd name="connsiteX2" fmla="*/ 867171 w 1830827"/>
              <a:gd name="connsiteY2" fmla="*/ 238224 h 360263"/>
              <a:gd name="connsiteX3" fmla="*/ 797321 w 1830827"/>
              <a:gd name="connsiteY3" fmla="*/ 208591 h 360263"/>
              <a:gd name="connsiteX4" fmla="*/ 1817555 w 1830827"/>
              <a:gd name="connsiteY4" fmla="*/ 352524 h 360263"/>
              <a:gd name="connsiteX5" fmla="*/ 1351888 w 1830827"/>
              <a:gd name="connsiteY5" fmla="*/ 331358 h 360263"/>
              <a:gd name="connsiteX6" fmla="*/ 962421 w 1830827"/>
              <a:gd name="connsiteY6" fmla="*/ 250924 h 360263"/>
              <a:gd name="connsiteX7" fmla="*/ 748638 w 1830827"/>
              <a:gd name="connsiteY7" fmla="*/ 195891 h 360263"/>
              <a:gd name="connsiteX8" fmla="*/ 405738 w 1830827"/>
              <a:gd name="connsiteY8" fmla="*/ 138741 h 360263"/>
              <a:gd name="connsiteX9" fmla="*/ 263921 w 1830827"/>
              <a:gd name="connsiteY9" fmla="*/ 81591 h 360263"/>
              <a:gd name="connsiteX10" fmla="*/ 35321 w 1830827"/>
              <a:gd name="connsiteY10" fmla="*/ 20208 h 36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30827" h="360263">
                <a:moveTo>
                  <a:pt x="35321" y="20208"/>
                </a:moveTo>
                <a:cubicBezTo>
                  <a:pt x="6393" y="9625"/>
                  <a:pt x="-48287" y="-18245"/>
                  <a:pt x="90355" y="18091"/>
                </a:cubicBezTo>
                <a:cubicBezTo>
                  <a:pt x="228997" y="54427"/>
                  <a:pt x="749343" y="206474"/>
                  <a:pt x="867171" y="238224"/>
                </a:cubicBezTo>
                <a:cubicBezTo>
                  <a:pt x="984999" y="269974"/>
                  <a:pt x="638924" y="189541"/>
                  <a:pt x="797321" y="208591"/>
                </a:cubicBezTo>
                <a:cubicBezTo>
                  <a:pt x="955718" y="227641"/>
                  <a:pt x="1725127" y="332063"/>
                  <a:pt x="1817555" y="352524"/>
                </a:cubicBezTo>
                <a:cubicBezTo>
                  <a:pt x="1909983" y="372985"/>
                  <a:pt x="1494410" y="348291"/>
                  <a:pt x="1351888" y="331358"/>
                </a:cubicBezTo>
                <a:cubicBezTo>
                  <a:pt x="1209366" y="314425"/>
                  <a:pt x="1062963" y="273502"/>
                  <a:pt x="962421" y="250924"/>
                </a:cubicBezTo>
                <a:cubicBezTo>
                  <a:pt x="861879" y="228346"/>
                  <a:pt x="841418" y="214588"/>
                  <a:pt x="748638" y="195891"/>
                </a:cubicBezTo>
                <a:cubicBezTo>
                  <a:pt x="655858" y="177194"/>
                  <a:pt x="486524" y="157791"/>
                  <a:pt x="405738" y="138741"/>
                </a:cubicBezTo>
                <a:cubicBezTo>
                  <a:pt x="324952" y="119691"/>
                  <a:pt x="332007" y="105933"/>
                  <a:pt x="263921" y="81591"/>
                </a:cubicBezTo>
                <a:cubicBezTo>
                  <a:pt x="195835" y="57249"/>
                  <a:pt x="64249" y="30791"/>
                  <a:pt x="35321" y="20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3203DBDD-F2F4-49AF-B950-10F880CAF213}"/>
              </a:ext>
            </a:extLst>
          </p:cNvPr>
          <p:cNvSpPr/>
          <p:nvPr/>
        </p:nvSpPr>
        <p:spPr>
          <a:xfrm>
            <a:off x="340298" y="9440455"/>
            <a:ext cx="1429021" cy="413604"/>
          </a:xfrm>
          <a:custGeom>
            <a:avLst/>
            <a:gdLst>
              <a:gd name="connsiteX0" fmla="*/ 21652 w 1429021"/>
              <a:gd name="connsiteY0" fmla="*/ 4112 h 413604"/>
              <a:gd name="connsiteX1" fmla="*/ 785769 w 1429021"/>
              <a:gd name="connsiteY1" fmla="*/ 247528 h 413604"/>
              <a:gd name="connsiteX2" fmla="*/ 741319 w 1429021"/>
              <a:gd name="connsiteY2" fmla="*/ 247528 h 413604"/>
              <a:gd name="connsiteX3" fmla="*/ 1425002 w 1429021"/>
              <a:gd name="connsiteY3" fmla="*/ 412628 h 413604"/>
              <a:gd name="connsiteX4" fmla="*/ 1008019 w 1429021"/>
              <a:gd name="connsiteY4" fmla="*/ 313145 h 413604"/>
              <a:gd name="connsiteX5" fmla="*/ 673585 w 1429021"/>
              <a:gd name="connsiteY5" fmla="*/ 253878 h 413604"/>
              <a:gd name="connsiteX6" fmla="*/ 571985 w 1429021"/>
              <a:gd name="connsiteY6" fmla="*/ 226362 h 413604"/>
              <a:gd name="connsiteX7" fmla="*/ 688402 w 1429021"/>
              <a:gd name="connsiteY7" fmla="*/ 226362 h 413604"/>
              <a:gd name="connsiteX8" fmla="*/ 434402 w 1429021"/>
              <a:gd name="connsiteY8" fmla="*/ 156512 h 413604"/>
              <a:gd name="connsiteX9" fmla="*/ 368785 w 1429021"/>
              <a:gd name="connsiteY9" fmla="*/ 141695 h 413604"/>
              <a:gd name="connsiteX10" fmla="*/ 222735 w 1429021"/>
              <a:gd name="connsiteY10" fmla="*/ 97245 h 413604"/>
              <a:gd name="connsiteX11" fmla="*/ 21652 w 1429021"/>
              <a:gd name="connsiteY11" fmla="*/ 4112 h 413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9021" h="413604">
                <a:moveTo>
                  <a:pt x="21652" y="4112"/>
                </a:moveTo>
                <a:cubicBezTo>
                  <a:pt x="115491" y="29159"/>
                  <a:pt x="665825" y="206959"/>
                  <a:pt x="785769" y="247528"/>
                </a:cubicBezTo>
                <a:cubicBezTo>
                  <a:pt x="905713" y="288097"/>
                  <a:pt x="634780" y="220011"/>
                  <a:pt x="741319" y="247528"/>
                </a:cubicBezTo>
                <a:cubicBezTo>
                  <a:pt x="847858" y="275045"/>
                  <a:pt x="1425002" y="412628"/>
                  <a:pt x="1425002" y="412628"/>
                </a:cubicBezTo>
                <a:cubicBezTo>
                  <a:pt x="1469452" y="423564"/>
                  <a:pt x="1133255" y="339603"/>
                  <a:pt x="1008019" y="313145"/>
                </a:cubicBezTo>
                <a:cubicBezTo>
                  <a:pt x="882783" y="286687"/>
                  <a:pt x="746257" y="268342"/>
                  <a:pt x="673585" y="253878"/>
                </a:cubicBezTo>
                <a:cubicBezTo>
                  <a:pt x="600913" y="239414"/>
                  <a:pt x="569516" y="230948"/>
                  <a:pt x="571985" y="226362"/>
                </a:cubicBezTo>
                <a:cubicBezTo>
                  <a:pt x="574455" y="221776"/>
                  <a:pt x="711332" y="238004"/>
                  <a:pt x="688402" y="226362"/>
                </a:cubicBezTo>
                <a:cubicBezTo>
                  <a:pt x="665472" y="214720"/>
                  <a:pt x="487672" y="170623"/>
                  <a:pt x="434402" y="156512"/>
                </a:cubicBezTo>
                <a:cubicBezTo>
                  <a:pt x="381133" y="142401"/>
                  <a:pt x="404063" y="151573"/>
                  <a:pt x="368785" y="141695"/>
                </a:cubicBezTo>
                <a:cubicBezTo>
                  <a:pt x="333507" y="131817"/>
                  <a:pt x="279532" y="118765"/>
                  <a:pt x="222735" y="97245"/>
                </a:cubicBezTo>
                <a:cubicBezTo>
                  <a:pt x="165938" y="75726"/>
                  <a:pt x="-72187" y="-20935"/>
                  <a:pt x="21652" y="4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976FDBD3-4D15-420C-B7AB-4077A7451DC9}"/>
              </a:ext>
            </a:extLst>
          </p:cNvPr>
          <p:cNvSpPr/>
          <p:nvPr/>
        </p:nvSpPr>
        <p:spPr>
          <a:xfrm>
            <a:off x="956663" y="9768343"/>
            <a:ext cx="223710" cy="223068"/>
          </a:xfrm>
          <a:custGeom>
            <a:avLst/>
            <a:gdLst>
              <a:gd name="connsiteX0" fmla="*/ 222320 w 223710"/>
              <a:gd name="connsiteY0" fmla="*/ 74 h 223068"/>
              <a:gd name="connsiteX1" fmla="*/ 97437 w 223710"/>
              <a:gd name="connsiteY1" fmla="*/ 84740 h 223068"/>
              <a:gd name="connsiteX2" fmla="*/ 70 w 223710"/>
              <a:gd name="connsiteY2" fmla="*/ 101674 h 223068"/>
              <a:gd name="connsiteX3" fmla="*/ 112254 w 223710"/>
              <a:gd name="connsiteY3" fmla="*/ 146124 h 223068"/>
              <a:gd name="connsiteX4" fmla="*/ 124954 w 223710"/>
              <a:gd name="connsiteY4" fmla="*/ 222324 h 223068"/>
              <a:gd name="connsiteX5" fmla="*/ 105904 w 223710"/>
              <a:gd name="connsiteY5" fmla="*/ 182107 h 223068"/>
              <a:gd name="connsiteX6" fmla="*/ 40287 w 223710"/>
              <a:gd name="connsiteY6" fmla="*/ 135540 h 223068"/>
              <a:gd name="connsiteX7" fmla="*/ 112254 w 223710"/>
              <a:gd name="connsiteY7" fmla="*/ 108024 h 223068"/>
              <a:gd name="connsiteX8" fmla="*/ 10654 w 223710"/>
              <a:gd name="connsiteY8" fmla="*/ 69924 h 223068"/>
              <a:gd name="connsiteX9" fmla="*/ 222320 w 223710"/>
              <a:gd name="connsiteY9" fmla="*/ 74 h 223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3710" h="223068">
                <a:moveTo>
                  <a:pt x="222320" y="74"/>
                </a:moveTo>
                <a:cubicBezTo>
                  <a:pt x="236784" y="2543"/>
                  <a:pt x="134479" y="67807"/>
                  <a:pt x="97437" y="84740"/>
                </a:cubicBezTo>
                <a:cubicBezTo>
                  <a:pt x="60395" y="101673"/>
                  <a:pt x="-2399" y="91443"/>
                  <a:pt x="70" y="101674"/>
                </a:cubicBezTo>
                <a:cubicBezTo>
                  <a:pt x="2539" y="111905"/>
                  <a:pt x="91440" y="126016"/>
                  <a:pt x="112254" y="146124"/>
                </a:cubicBezTo>
                <a:cubicBezTo>
                  <a:pt x="133068" y="166232"/>
                  <a:pt x="126012" y="216327"/>
                  <a:pt x="124954" y="222324"/>
                </a:cubicBezTo>
                <a:cubicBezTo>
                  <a:pt x="123896" y="228321"/>
                  <a:pt x="120015" y="196571"/>
                  <a:pt x="105904" y="182107"/>
                </a:cubicBezTo>
                <a:cubicBezTo>
                  <a:pt x="91793" y="167643"/>
                  <a:pt x="39229" y="147887"/>
                  <a:pt x="40287" y="135540"/>
                </a:cubicBezTo>
                <a:cubicBezTo>
                  <a:pt x="41345" y="123193"/>
                  <a:pt x="117193" y="118960"/>
                  <a:pt x="112254" y="108024"/>
                </a:cubicBezTo>
                <a:cubicBezTo>
                  <a:pt x="107315" y="97088"/>
                  <a:pt x="-6985" y="82977"/>
                  <a:pt x="10654" y="69924"/>
                </a:cubicBezTo>
                <a:cubicBezTo>
                  <a:pt x="28293" y="56871"/>
                  <a:pt x="207856" y="-2395"/>
                  <a:pt x="222320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A3A39536-6A34-48FA-B691-5E81D63D6035}"/>
              </a:ext>
            </a:extLst>
          </p:cNvPr>
          <p:cNvSpPr/>
          <p:nvPr/>
        </p:nvSpPr>
        <p:spPr>
          <a:xfrm>
            <a:off x="2345267" y="8235064"/>
            <a:ext cx="1418359" cy="756629"/>
          </a:xfrm>
          <a:custGeom>
            <a:avLst/>
            <a:gdLst>
              <a:gd name="connsiteX0" fmla="*/ 0 w 1418359"/>
              <a:gd name="connsiteY0" fmla="*/ 13586 h 756629"/>
              <a:gd name="connsiteX1" fmla="*/ 465666 w 1418359"/>
              <a:gd name="connsiteY1" fmla="*/ 28403 h 756629"/>
              <a:gd name="connsiteX2" fmla="*/ 423333 w 1418359"/>
              <a:gd name="connsiteY2" fmla="*/ 26286 h 756629"/>
              <a:gd name="connsiteX3" fmla="*/ 560916 w 1418359"/>
              <a:gd name="connsiteY3" fmla="*/ 70736 h 756629"/>
              <a:gd name="connsiteX4" fmla="*/ 789516 w 1418359"/>
              <a:gd name="connsiteY4" fmla="*/ 244303 h 756629"/>
              <a:gd name="connsiteX5" fmla="*/ 755650 w 1418359"/>
              <a:gd name="connsiteY5" fmla="*/ 216786 h 756629"/>
              <a:gd name="connsiteX6" fmla="*/ 1032933 w 1418359"/>
              <a:gd name="connsiteY6" fmla="*/ 549103 h 756629"/>
              <a:gd name="connsiteX7" fmla="*/ 1016000 w 1418359"/>
              <a:gd name="connsiteY7" fmla="*/ 517353 h 756629"/>
              <a:gd name="connsiteX8" fmla="*/ 1200150 w 1418359"/>
              <a:gd name="connsiteY8" fmla="*/ 642236 h 756629"/>
              <a:gd name="connsiteX9" fmla="*/ 1418166 w 1418359"/>
              <a:gd name="connsiteY9" fmla="*/ 756536 h 756629"/>
              <a:gd name="connsiteX10" fmla="*/ 1236133 w 1418359"/>
              <a:gd name="connsiteY10" fmla="*/ 661286 h 756629"/>
              <a:gd name="connsiteX11" fmla="*/ 1100666 w 1418359"/>
              <a:gd name="connsiteY11" fmla="*/ 635886 h 756629"/>
              <a:gd name="connsiteX12" fmla="*/ 1056216 w 1418359"/>
              <a:gd name="connsiteY12" fmla="*/ 614719 h 756629"/>
              <a:gd name="connsiteX13" fmla="*/ 1026583 w 1418359"/>
              <a:gd name="connsiteY13" fmla="*/ 485603 h 756629"/>
              <a:gd name="connsiteX14" fmla="*/ 721783 w 1418359"/>
              <a:gd name="connsiteY14" fmla="*/ 225253 h 756629"/>
              <a:gd name="connsiteX15" fmla="*/ 726016 w 1418359"/>
              <a:gd name="connsiteY15" fmla="*/ 187153 h 756629"/>
              <a:gd name="connsiteX16" fmla="*/ 387350 w 1418359"/>
              <a:gd name="connsiteY16" fmla="*/ 13586 h 756629"/>
              <a:gd name="connsiteX17" fmla="*/ 397933 w 1418359"/>
              <a:gd name="connsiteY17" fmla="*/ 11469 h 756629"/>
              <a:gd name="connsiteX18" fmla="*/ 0 w 1418359"/>
              <a:gd name="connsiteY18" fmla="*/ 13586 h 75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18359" h="756629">
                <a:moveTo>
                  <a:pt x="0" y="13586"/>
                </a:moveTo>
                <a:lnTo>
                  <a:pt x="465666" y="28403"/>
                </a:lnTo>
                <a:cubicBezTo>
                  <a:pt x="536221" y="30520"/>
                  <a:pt x="407458" y="19231"/>
                  <a:pt x="423333" y="26286"/>
                </a:cubicBezTo>
                <a:cubicBezTo>
                  <a:pt x="439208" y="33341"/>
                  <a:pt x="499886" y="34400"/>
                  <a:pt x="560916" y="70736"/>
                </a:cubicBezTo>
                <a:cubicBezTo>
                  <a:pt x="621946" y="107072"/>
                  <a:pt x="757060" y="219961"/>
                  <a:pt x="789516" y="244303"/>
                </a:cubicBezTo>
                <a:cubicBezTo>
                  <a:pt x="821972" y="268645"/>
                  <a:pt x="715081" y="165986"/>
                  <a:pt x="755650" y="216786"/>
                </a:cubicBezTo>
                <a:cubicBezTo>
                  <a:pt x="796219" y="267586"/>
                  <a:pt x="989541" y="499009"/>
                  <a:pt x="1032933" y="549103"/>
                </a:cubicBezTo>
                <a:cubicBezTo>
                  <a:pt x="1076325" y="599197"/>
                  <a:pt x="988131" y="501831"/>
                  <a:pt x="1016000" y="517353"/>
                </a:cubicBezTo>
                <a:cubicBezTo>
                  <a:pt x="1043869" y="532875"/>
                  <a:pt x="1133122" y="602372"/>
                  <a:pt x="1200150" y="642236"/>
                </a:cubicBezTo>
                <a:cubicBezTo>
                  <a:pt x="1267178" y="682100"/>
                  <a:pt x="1412169" y="753361"/>
                  <a:pt x="1418166" y="756536"/>
                </a:cubicBezTo>
                <a:cubicBezTo>
                  <a:pt x="1424163" y="759711"/>
                  <a:pt x="1289050" y="681394"/>
                  <a:pt x="1236133" y="661286"/>
                </a:cubicBezTo>
                <a:cubicBezTo>
                  <a:pt x="1183216" y="641178"/>
                  <a:pt x="1130652" y="643647"/>
                  <a:pt x="1100666" y="635886"/>
                </a:cubicBezTo>
                <a:cubicBezTo>
                  <a:pt x="1070680" y="628125"/>
                  <a:pt x="1068563" y="639766"/>
                  <a:pt x="1056216" y="614719"/>
                </a:cubicBezTo>
                <a:cubicBezTo>
                  <a:pt x="1043869" y="589672"/>
                  <a:pt x="1082322" y="550514"/>
                  <a:pt x="1026583" y="485603"/>
                </a:cubicBezTo>
                <a:cubicBezTo>
                  <a:pt x="970844" y="420692"/>
                  <a:pt x="771877" y="274995"/>
                  <a:pt x="721783" y="225253"/>
                </a:cubicBezTo>
                <a:cubicBezTo>
                  <a:pt x="671689" y="175511"/>
                  <a:pt x="781755" y="222431"/>
                  <a:pt x="726016" y="187153"/>
                </a:cubicBezTo>
                <a:cubicBezTo>
                  <a:pt x="670277" y="151875"/>
                  <a:pt x="442031" y="42867"/>
                  <a:pt x="387350" y="13586"/>
                </a:cubicBezTo>
                <a:cubicBezTo>
                  <a:pt x="332670" y="-15695"/>
                  <a:pt x="397933" y="11469"/>
                  <a:pt x="397933" y="11469"/>
                </a:cubicBezTo>
                <a:lnTo>
                  <a:pt x="0" y="1358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96746FBF-B633-4798-A49F-D8C968CED7B3}"/>
              </a:ext>
            </a:extLst>
          </p:cNvPr>
          <p:cNvSpPr/>
          <p:nvPr/>
        </p:nvSpPr>
        <p:spPr>
          <a:xfrm>
            <a:off x="2252424" y="8243991"/>
            <a:ext cx="1234173" cy="826517"/>
          </a:xfrm>
          <a:custGeom>
            <a:avLst/>
            <a:gdLst>
              <a:gd name="connsiteX0" fmla="*/ 1826 w 1234173"/>
              <a:gd name="connsiteY0" fmla="*/ 426 h 826517"/>
              <a:gd name="connsiteX1" fmla="*/ 492893 w 1234173"/>
              <a:gd name="connsiteY1" fmla="*/ 294642 h 826517"/>
              <a:gd name="connsiteX2" fmla="*/ 465376 w 1234173"/>
              <a:gd name="connsiteY2" fmla="*/ 288292 h 826517"/>
              <a:gd name="connsiteX3" fmla="*/ 920459 w 1234173"/>
              <a:gd name="connsiteY3" fmla="*/ 622726 h 826517"/>
              <a:gd name="connsiteX4" fmla="*/ 924693 w 1234173"/>
              <a:gd name="connsiteY4" fmla="*/ 603676 h 826517"/>
              <a:gd name="connsiteX5" fmla="*/ 1233726 w 1234173"/>
              <a:gd name="connsiteY5" fmla="*/ 825926 h 826517"/>
              <a:gd name="connsiteX6" fmla="*/ 998776 w 1234173"/>
              <a:gd name="connsiteY6" fmla="*/ 673526 h 826517"/>
              <a:gd name="connsiteX7" fmla="*/ 321443 w 1234173"/>
              <a:gd name="connsiteY7" fmla="*/ 239609 h 826517"/>
              <a:gd name="connsiteX8" fmla="*/ 325676 w 1234173"/>
              <a:gd name="connsiteY8" fmla="*/ 229026 h 826517"/>
              <a:gd name="connsiteX9" fmla="*/ 1826 w 1234173"/>
              <a:gd name="connsiteY9" fmla="*/ 426 h 82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4173" h="826517">
                <a:moveTo>
                  <a:pt x="1826" y="426"/>
                </a:moveTo>
                <a:cubicBezTo>
                  <a:pt x="29696" y="11362"/>
                  <a:pt x="415635" y="246664"/>
                  <a:pt x="492893" y="294642"/>
                </a:cubicBezTo>
                <a:cubicBezTo>
                  <a:pt x="570151" y="342620"/>
                  <a:pt x="394115" y="233611"/>
                  <a:pt x="465376" y="288292"/>
                </a:cubicBezTo>
                <a:cubicBezTo>
                  <a:pt x="536637" y="342973"/>
                  <a:pt x="843906" y="570162"/>
                  <a:pt x="920459" y="622726"/>
                </a:cubicBezTo>
                <a:cubicBezTo>
                  <a:pt x="997012" y="675290"/>
                  <a:pt x="872482" y="569809"/>
                  <a:pt x="924693" y="603676"/>
                </a:cubicBezTo>
                <a:cubicBezTo>
                  <a:pt x="976904" y="637543"/>
                  <a:pt x="1221379" y="814284"/>
                  <a:pt x="1233726" y="825926"/>
                </a:cubicBezTo>
                <a:cubicBezTo>
                  <a:pt x="1246073" y="837568"/>
                  <a:pt x="998776" y="673526"/>
                  <a:pt x="998776" y="673526"/>
                </a:cubicBezTo>
                <a:lnTo>
                  <a:pt x="321443" y="239609"/>
                </a:lnTo>
                <a:cubicBezTo>
                  <a:pt x="209260" y="165526"/>
                  <a:pt x="377887" y="265715"/>
                  <a:pt x="325676" y="229026"/>
                </a:cubicBezTo>
                <a:cubicBezTo>
                  <a:pt x="273465" y="192337"/>
                  <a:pt x="-26044" y="-10510"/>
                  <a:pt x="1826" y="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4475074D-B794-4D48-BB88-A22691CBD00C}"/>
              </a:ext>
            </a:extLst>
          </p:cNvPr>
          <p:cNvSpPr/>
          <p:nvPr/>
        </p:nvSpPr>
        <p:spPr>
          <a:xfrm>
            <a:off x="2238675" y="8182936"/>
            <a:ext cx="1389310" cy="890904"/>
          </a:xfrm>
          <a:custGeom>
            <a:avLst/>
            <a:gdLst>
              <a:gd name="connsiteX0" fmla="*/ 9225 w 1389310"/>
              <a:gd name="connsiteY0" fmla="*/ 2214 h 890904"/>
              <a:gd name="connsiteX1" fmla="*/ 402925 w 1389310"/>
              <a:gd name="connsiteY1" fmla="*/ 230814 h 890904"/>
              <a:gd name="connsiteX2" fmla="*/ 347892 w 1389310"/>
              <a:gd name="connsiteY2" fmla="*/ 209647 h 890904"/>
              <a:gd name="connsiteX3" fmla="*/ 805092 w 1389310"/>
              <a:gd name="connsiteY3" fmla="*/ 510214 h 890904"/>
              <a:gd name="connsiteX4" fmla="*/ 794508 w 1389310"/>
              <a:gd name="connsiteY4" fmla="*/ 510214 h 890904"/>
              <a:gd name="connsiteX5" fmla="*/ 1361775 w 1389310"/>
              <a:gd name="connsiteY5" fmla="*/ 872164 h 890904"/>
              <a:gd name="connsiteX6" fmla="*/ 1306742 w 1389310"/>
              <a:gd name="connsiteY6" fmla="*/ 842531 h 890904"/>
              <a:gd name="connsiteX7" fmla="*/ 1029458 w 1389310"/>
              <a:gd name="connsiteY7" fmla="*/ 681664 h 890904"/>
              <a:gd name="connsiteX8" fmla="*/ 400808 w 1389310"/>
              <a:gd name="connsiteY8" fmla="*/ 283731 h 890904"/>
              <a:gd name="connsiteX9" fmla="*/ 144692 w 1389310"/>
              <a:gd name="connsiteY9" fmla="*/ 122864 h 890904"/>
              <a:gd name="connsiteX10" fmla="*/ 9225 w 1389310"/>
              <a:gd name="connsiteY10" fmla="*/ 2214 h 890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89310" h="890904">
                <a:moveTo>
                  <a:pt x="9225" y="2214"/>
                </a:moveTo>
                <a:cubicBezTo>
                  <a:pt x="52264" y="20206"/>
                  <a:pt x="346481" y="196242"/>
                  <a:pt x="402925" y="230814"/>
                </a:cubicBezTo>
                <a:cubicBezTo>
                  <a:pt x="459370" y="265386"/>
                  <a:pt x="280864" y="163080"/>
                  <a:pt x="347892" y="209647"/>
                </a:cubicBezTo>
                <a:cubicBezTo>
                  <a:pt x="414920" y="256214"/>
                  <a:pt x="730656" y="460120"/>
                  <a:pt x="805092" y="510214"/>
                </a:cubicBezTo>
                <a:cubicBezTo>
                  <a:pt x="879528" y="560309"/>
                  <a:pt x="701728" y="449889"/>
                  <a:pt x="794508" y="510214"/>
                </a:cubicBezTo>
                <a:cubicBezTo>
                  <a:pt x="887289" y="570539"/>
                  <a:pt x="1276403" y="816778"/>
                  <a:pt x="1361775" y="872164"/>
                </a:cubicBezTo>
                <a:cubicBezTo>
                  <a:pt x="1447147" y="927550"/>
                  <a:pt x="1306742" y="842531"/>
                  <a:pt x="1306742" y="842531"/>
                </a:cubicBezTo>
                <a:cubicBezTo>
                  <a:pt x="1251356" y="810781"/>
                  <a:pt x="1180447" y="774797"/>
                  <a:pt x="1029458" y="681664"/>
                </a:cubicBezTo>
                <a:cubicBezTo>
                  <a:pt x="878469" y="588531"/>
                  <a:pt x="548269" y="376864"/>
                  <a:pt x="400808" y="283731"/>
                </a:cubicBezTo>
                <a:cubicBezTo>
                  <a:pt x="253347" y="190598"/>
                  <a:pt x="205017" y="165197"/>
                  <a:pt x="144692" y="122864"/>
                </a:cubicBezTo>
                <a:cubicBezTo>
                  <a:pt x="84367" y="80531"/>
                  <a:pt x="-33814" y="-15778"/>
                  <a:pt x="9225" y="2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1FA9B541-E9E1-42A4-A454-49FA9284045A}"/>
              </a:ext>
            </a:extLst>
          </p:cNvPr>
          <p:cNvSpPr/>
          <p:nvPr/>
        </p:nvSpPr>
        <p:spPr>
          <a:xfrm>
            <a:off x="1835820" y="8172443"/>
            <a:ext cx="573023" cy="230665"/>
          </a:xfrm>
          <a:custGeom>
            <a:avLst/>
            <a:gdLst>
              <a:gd name="connsiteX0" fmla="*/ 572947 w 573023"/>
              <a:gd name="connsiteY0" fmla="*/ 7 h 230665"/>
              <a:gd name="connsiteX1" fmla="*/ 401497 w 573023"/>
              <a:gd name="connsiteY1" fmla="*/ 74090 h 230665"/>
              <a:gd name="connsiteX2" fmla="*/ 242747 w 573023"/>
              <a:gd name="connsiteY2" fmla="*/ 133357 h 230665"/>
              <a:gd name="connsiteX3" fmla="*/ 361280 w 573023"/>
              <a:gd name="connsiteY3" fmla="*/ 69857 h 230665"/>
              <a:gd name="connsiteX4" fmla="*/ 208880 w 573023"/>
              <a:gd name="connsiteY4" fmla="*/ 179924 h 230665"/>
              <a:gd name="connsiteX5" fmla="*/ 124213 w 573023"/>
              <a:gd name="connsiteY5" fmla="*/ 207440 h 230665"/>
              <a:gd name="connsiteX6" fmla="*/ 1447 w 573023"/>
              <a:gd name="connsiteY6" fmla="*/ 228607 h 230665"/>
              <a:gd name="connsiteX7" fmla="*/ 213113 w 573023"/>
              <a:gd name="connsiteY7" fmla="*/ 154524 h 230665"/>
              <a:gd name="connsiteX8" fmla="*/ 380330 w 573023"/>
              <a:gd name="connsiteY8" fmla="*/ 78324 h 230665"/>
              <a:gd name="connsiteX9" fmla="*/ 572947 w 573023"/>
              <a:gd name="connsiteY9" fmla="*/ 7 h 2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3023" h="230665">
                <a:moveTo>
                  <a:pt x="572947" y="7"/>
                </a:moveTo>
                <a:cubicBezTo>
                  <a:pt x="576475" y="-699"/>
                  <a:pt x="456530" y="51865"/>
                  <a:pt x="401497" y="74090"/>
                </a:cubicBezTo>
                <a:cubicBezTo>
                  <a:pt x="346464" y="96315"/>
                  <a:pt x="249450" y="134062"/>
                  <a:pt x="242747" y="133357"/>
                </a:cubicBezTo>
                <a:cubicBezTo>
                  <a:pt x="236044" y="132652"/>
                  <a:pt x="366924" y="62096"/>
                  <a:pt x="361280" y="69857"/>
                </a:cubicBezTo>
                <a:cubicBezTo>
                  <a:pt x="355635" y="77618"/>
                  <a:pt x="248391" y="156994"/>
                  <a:pt x="208880" y="179924"/>
                </a:cubicBezTo>
                <a:cubicBezTo>
                  <a:pt x="169369" y="202854"/>
                  <a:pt x="158785" y="199326"/>
                  <a:pt x="124213" y="207440"/>
                </a:cubicBezTo>
                <a:cubicBezTo>
                  <a:pt x="89641" y="215554"/>
                  <a:pt x="-13370" y="237426"/>
                  <a:pt x="1447" y="228607"/>
                </a:cubicBezTo>
                <a:cubicBezTo>
                  <a:pt x="16264" y="219788"/>
                  <a:pt x="149966" y="179571"/>
                  <a:pt x="213113" y="154524"/>
                </a:cubicBezTo>
                <a:cubicBezTo>
                  <a:pt x="276260" y="129477"/>
                  <a:pt x="316477" y="105488"/>
                  <a:pt x="380330" y="78324"/>
                </a:cubicBezTo>
                <a:cubicBezTo>
                  <a:pt x="444183" y="51160"/>
                  <a:pt x="569419" y="713"/>
                  <a:pt x="572947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49A46C15-2442-40A8-B592-BCA5F7228AEA}"/>
              </a:ext>
            </a:extLst>
          </p:cNvPr>
          <p:cNvSpPr/>
          <p:nvPr/>
        </p:nvSpPr>
        <p:spPr>
          <a:xfrm>
            <a:off x="2063505" y="8247092"/>
            <a:ext cx="328794" cy="305204"/>
          </a:xfrm>
          <a:custGeom>
            <a:avLst/>
            <a:gdLst>
              <a:gd name="connsiteX0" fmla="*/ 222495 w 328794"/>
              <a:gd name="connsiteY0" fmla="*/ 12141 h 305204"/>
              <a:gd name="connsiteX1" fmla="*/ 78562 w 328794"/>
              <a:gd name="connsiteY1" fmla="*/ 84108 h 305204"/>
              <a:gd name="connsiteX2" fmla="*/ 245 w 328794"/>
              <a:gd name="connsiteY2" fmla="*/ 90458 h 305204"/>
              <a:gd name="connsiteX3" fmla="*/ 57395 w 328794"/>
              <a:gd name="connsiteY3" fmla="*/ 96808 h 305204"/>
              <a:gd name="connsiteX4" fmla="*/ 152645 w 328794"/>
              <a:gd name="connsiteY4" fmla="*/ 185708 h 305204"/>
              <a:gd name="connsiteX5" fmla="*/ 328328 w 328794"/>
              <a:gd name="connsiteY5" fmla="*/ 304241 h 305204"/>
              <a:gd name="connsiteX6" fmla="*/ 199212 w 328794"/>
              <a:gd name="connsiteY6" fmla="*/ 236508 h 305204"/>
              <a:gd name="connsiteX7" fmla="*/ 53162 w 328794"/>
              <a:gd name="connsiteY7" fmla="*/ 143375 h 305204"/>
              <a:gd name="connsiteX8" fmla="*/ 53162 w 328794"/>
              <a:gd name="connsiteY8" fmla="*/ 103158 h 305204"/>
              <a:gd name="connsiteX9" fmla="*/ 76445 w 328794"/>
              <a:gd name="connsiteY9" fmla="*/ 65058 h 305204"/>
              <a:gd name="connsiteX10" fmla="*/ 292345 w 328794"/>
              <a:gd name="connsiteY10" fmla="*/ 5791 h 305204"/>
              <a:gd name="connsiteX11" fmla="*/ 222495 w 328794"/>
              <a:gd name="connsiteY11" fmla="*/ 12141 h 305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8794" h="305204">
                <a:moveTo>
                  <a:pt x="222495" y="12141"/>
                </a:moveTo>
                <a:cubicBezTo>
                  <a:pt x="186865" y="25194"/>
                  <a:pt x="115604" y="71055"/>
                  <a:pt x="78562" y="84108"/>
                </a:cubicBezTo>
                <a:cubicBezTo>
                  <a:pt x="41520" y="97161"/>
                  <a:pt x="3773" y="88341"/>
                  <a:pt x="245" y="90458"/>
                </a:cubicBezTo>
                <a:cubicBezTo>
                  <a:pt x="-3283" y="92575"/>
                  <a:pt x="31995" y="80933"/>
                  <a:pt x="57395" y="96808"/>
                </a:cubicBezTo>
                <a:cubicBezTo>
                  <a:pt x="82795" y="112683"/>
                  <a:pt x="107490" y="151136"/>
                  <a:pt x="152645" y="185708"/>
                </a:cubicBezTo>
                <a:cubicBezTo>
                  <a:pt x="197800" y="220280"/>
                  <a:pt x="320567" y="295774"/>
                  <a:pt x="328328" y="304241"/>
                </a:cubicBezTo>
                <a:cubicBezTo>
                  <a:pt x="336089" y="312708"/>
                  <a:pt x="245073" y="263319"/>
                  <a:pt x="199212" y="236508"/>
                </a:cubicBezTo>
                <a:cubicBezTo>
                  <a:pt x="153351" y="209697"/>
                  <a:pt x="77504" y="165600"/>
                  <a:pt x="53162" y="143375"/>
                </a:cubicBezTo>
                <a:cubicBezTo>
                  <a:pt x="28820" y="121150"/>
                  <a:pt x="49282" y="116211"/>
                  <a:pt x="53162" y="103158"/>
                </a:cubicBezTo>
                <a:cubicBezTo>
                  <a:pt x="57042" y="90105"/>
                  <a:pt x="36581" y="81286"/>
                  <a:pt x="76445" y="65058"/>
                </a:cubicBezTo>
                <a:cubicBezTo>
                  <a:pt x="116309" y="48830"/>
                  <a:pt x="268709" y="15669"/>
                  <a:pt x="292345" y="5791"/>
                </a:cubicBezTo>
                <a:cubicBezTo>
                  <a:pt x="315981" y="-4087"/>
                  <a:pt x="258125" y="-912"/>
                  <a:pt x="222495" y="12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7F3BB713-63E7-48DA-AA95-9208ADE44DC0}"/>
              </a:ext>
            </a:extLst>
          </p:cNvPr>
          <p:cNvSpPr/>
          <p:nvPr/>
        </p:nvSpPr>
        <p:spPr>
          <a:xfrm>
            <a:off x="1978786" y="8362911"/>
            <a:ext cx="1073556" cy="671894"/>
          </a:xfrm>
          <a:custGeom>
            <a:avLst/>
            <a:gdLst>
              <a:gd name="connsiteX0" fmla="*/ 156931 w 1073556"/>
              <a:gd name="connsiteY0" fmla="*/ 39 h 671894"/>
              <a:gd name="connsiteX1" fmla="*/ 297 w 1073556"/>
              <a:gd name="connsiteY1" fmla="*/ 44489 h 671894"/>
              <a:gd name="connsiteX2" fmla="*/ 205614 w 1073556"/>
              <a:gd name="connsiteY2" fmla="*/ 152439 h 671894"/>
              <a:gd name="connsiteX3" fmla="*/ 70147 w 1073556"/>
              <a:gd name="connsiteY3" fmla="*/ 80472 h 671894"/>
              <a:gd name="connsiteX4" fmla="*/ 309331 w 1073556"/>
              <a:gd name="connsiteY4" fmla="*/ 224406 h 671894"/>
              <a:gd name="connsiteX5" fmla="*/ 774997 w 1073556"/>
              <a:gd name="connsiteY5" fmla="*/ 488989 h 671894"/>
              <a:gd name="connsiteX6" fmla="*/ 1069214 w 1073556"/>
              <a:gd name="connsiteY6" fmla="*/ 668906 h 671894"/>
              <a:gd name="connsiteX7" fmla="*/ 554864 w 1073556"/>
              <a:gd name="connsiteY7" fmla="*/ 342939 h 671894"/>
              <a:gd name="connsiteX8" fmla="*/ 366481 w 1073556"/>
              <a:gd name="connsiteY8" fmla="*/ 224406 h 671894"/>
              <a:gd name="connsiteX9" fmla="*/ 46864 w 1073556"/>
              <a:gd name="connsiteY9" fmla="*/ 55072 h 671894"/>
              <a:gd name="connsiteX10" fmla="*/ 25697 w 1073556"/>
              <a:gd name="connsiteY10" fmla="*/ 50839 h 671894"/>
              <a:gd name="connsiteX11" fmla="*/ 156931 w 1073556"/>
              <a:gd name="connsiteY11" fmla="*/ 39 h 671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73556" h="671894">
                <a:moveTo>
                  <a:pt x="156931" y="39"/>
                </a:moveTo>
                <a:cubicBezTo>
                  <a:pt x="152698" y="-1019"/>
                  <a:pt x="-7817" y="19089"/>
                  <a:pt x="297" y="44489"/>
                </a:cubicBezTo>
                <a:cubicBezTo>
                  <a:pt x="8411" y="69889"/>
                  <a:pt x="193972" y="146442"/>
                  <a:pt x="205614" y="152439"/>
                </a:cubicBezTo>
                <a:cubicBezTo>
                  <a:pt x="217256" y="158436"/>
                  <a:pt x="52861" y="68477"/>
                  <a:pt x="70147" y="80472"/>
                </a:cubicBezTo>
                <a:cubicBezTo>
                  <a:pt x="87433" y="92467"/>
                  <a:pt x="191856" y="156320"/>
                  <a:pt x="309331" y="224406"/>
                </a:cubicBezTo>
                <a:cubicBezTo>
                  <a:pt x="426806" y="292492"/>
                  <a:pt x="648350" y="414906"/>
                  <a:pt x="774997" y="488989"/>
                </a:cubicBezTo>
                <a:cubicBezTo>
                  <a:pt x="901644" y="563072"/>
                  <a:pt x="1105903" y="693248"/>
                  <a:pt x="1069214" y="668906"/>
                </a:cubicBezTo>
                <a:cubicBezTo>
                  <a:pt x="1032525" y="644564"/>
                  <a:pt x="671986" y="417022"/>
                  <a:pt x="554864" y="342939"/>
                </a:cubicBezTo>
                <a:cubicBezTo>
                  <a:pt x="437742" y="268856"/>
                  <a:pt x="451148" y="272384"/>
                  <a:pt x="366481" y="224406"/>
                </a:cubicBezTo>
                <a:cubicBezTo>
                  <a:pt x="281814" y="176428"/>
                  <a:pt x="103661" y="84000"/>
                  <a:pt x="46864" y="55072"/>
                </a:cubicBezTo>
                <a:cubicBezTo>
                  <a:pt x="-9933" y="26144"/>
                  <a:pt x="7000" y="58600"/>
                  <a:pt x="25697" y="50839"/>
                </a:cubicBezTo>
                <a:cubicBezTo>
                  <a:pt x="44394" y="43078"/>
                  <a:pt x="161164" y="1097"/>
                  <a:pt x="156931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A7B68321-76CA-4D42-A8F2-639DFB333E4B}"/>
              </a:ext>
            </a:extLst>
          </p:cNvPr>
          <p:cNvSpPr/>
          <p:nvPr/>
        </p:nvSpPr>
        <p:spPr>
          <a:xfrm>
            <a:off x="1840351" y="8393317"/>
            <a:ext cx="1241102" cy="740849"/>
          </a:xfrm>
          <a:custGeom>
            <a:avLst/>
            <a:gdLst>
              <a:gd name="connsiteX0" fmla="*/ 54066 w 1241102"/>
              <a:gd name="connsiteY0" fmla="*/ 43716 h 740849"/>
              <a:gd name="connsiteX1" fmla="*/ 754682 w 1241102"/>
              <a:gd name="connsiteY1" fmla="*/ 422600 h 740849"/>
              <a:gd name="connsiteX2" fmla="*/ 650966 w 1241102"/>
              <a:gd name="connsiteY2" fmla="*/ 380266 h 740849"/>
              <a:gd name="connsiteX3" fmla="*/ 1220349 w 1241102"/>
              <a:gd name="connsiteY3" fmla="*/ 731633 h 740849"/>
              <a:gd name="connsiteX4" fmla="*/ 1067949 w 1241102"/>
              <a:gd name="connsiteY4" fmla="*/ 610983 h 740849"/>
              <a:gd name="connsiteX5" fmla="*/ 602282 w 1241102"/>
              <a:gd name="connsiteY5" fmla="*/ 316766 h 740849"/>
              <a:gd name="connsiteX6" fmla="*/ 106982 w 1241102"/>
              <a:gd name="connsiteY6" fmla="*/ 39483 h 740849"/>
              <a:gd name="connsiteX7" fmla="*/ 54066 w 1241102"/>
              <a:gd name="connsiteY7" fmla="*/ 43716 h 740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1102" h="740849">
                <a:moveTo>
                  <a:pt x="54066" y="43716"/>
                </a:moveTo>
                <a:cubicBezTo>
                  <a:pt x="162016" y="107569"/>
                  <a:pt x="655199" y="366508"/>
                  <a:pt x="754682" y="422600"/>
                </a:cubicBezTo>
                <a:cubicBezTo>
                  <a:pt x="854165" y="478692"/>
                  <a:pt x="573355" y="328761"/>
                  <a:pt x="650966" y="380266"/>
                </a:cubicBezTo>
                <a:cubicBezTo>
                  <a:pt x="728577" y="431771"/>
                  <a:pt x="1150852" y="693180"/>
                  <a:pt x="1220349" y="731633"/>
                </a:cubicBezTo>
                <a:cubicBezTo>
                  <a:pt x="1289846" y="770086"/>
                  <a:pt x="1170960" y="680127"/>
                  <a:pt x="1067949" y="610983"/>
                </a:cubicBezTo>
                <a:cubicBezTo>
                  <a:pt x="964938" y="541839"/>
                  <a:pt x="762443" y="412016"/>
                  <a:pt x="602282" y="316766"/>
                </a:cubicBezTo>
                <a:cubicBezTo>
                  <a:pt x="442121" y="221516"/>
                  <a:pt x="195176" y="86402"/>
                  <a:pt x="106982" y="39483"/>
                </a:cubicBezTo>
                <a:cubicBezTo>
                  <a:pt x="18788" y="-7436"/>
                  <a:pt x="-53884" y="-20137"/>
                  <a:pt x="54066" y="43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54443EBA-C5CC-47FD-A39E-159D72FD108F}"/>
              </a:ext>
            </a:extLst>
          </p:cNvPr>
          <p:cNvSpPr/>
          <p:nvPr/>
        </p:nvSpPr>
        <p:spPr>
          <a:xfrm>
            <a:off x="3066919" y="9094115"/>
            <a:ext cx="758160" cy="392402"/>
          </a:xfrm>
          <a:custGeom>
            <a:avLst/>
            <a:gdLst>
              <a:gd name="connsiteX0" fmla="*/ 4894 w 758160"/>
              <a:gd name="connsiteY0" fmla="*/ 8610 h 392402"/>
              <a:gd name="connsiteX1" fmla="*/ 57281 w 758160"/>
              <a:gd name="connsiteY1" fmla="*/ 29248 h 392402"/>
              <a:gd name="connsiteX2" fmla="*/ 357319 w 758160"/>
              <a:gd name="connsiteY2" fmla="*/ 210223 h 392402"/>
              <a:gd name="connsiteX3" fmla="*/ 227144 w 758160"/>
              <a:gd name="connsiteY3" fmla="*/ 154660 h 392402"/>
              <a:gd name="connsiteX4" fmla="*/ 497019 w 758160"/>
              <a:gd name="connsiteY4" fmla="*/ 291185 h 392402"/>
              <a:gd name="connsiteX5" fmla="*/ 755781 w 758160"/>
              <a:gd name="connsiteY5" fmla="*/ 391198 h 392402"/>
              <a:gd name="connsiteX6" fmla="*/ 339856 w 758160"/>
              <a:gd name="connsiteY6" fmla="*/ 222923 h 392402"/>
              <a:gd name="connsiteX7" fmla="*/ 125544 w 758160"/>
              <a:gd name="connsiteY7" fmla="*/ 114973 h 392402"/>
              <a:gd name="connsiteX8" fmla="*/ 4894 w 758160"/>
              <a:gd name="connsiteY8" fmla="*/ 8610 h 392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8160" h="392402">
                <a:moveTo>
                  <a:pt x="4894" y="8610"/>
                </a:moveTo>
                <a:cubicBezTo>
                  <a:pt x="-6483" y="-5677"/>
                  <a:pt x="-1456" y="-4354"/>
                  <a:pt x="57281" y="29248"/>
                </a:cubicBezTo>
                <a:cubicBezTo>
                  <a:pt x="116018" y="62850"/>
                  <a:pt x="329009" y="189321"/>
                  <a:pt x="357319" y="210223"/>
                </a:cubicBezTo>
                <a:cubicBezTo>
                  <a:pt x="385629" y="231125"/>
                  <a:pt x="203861" y="141166"/>
                  <a:pt x="227144" y="154660"/>
                </a:cubicBezTo>
                <a:cubicBezTo>
                  <a:pt x="250427" y="168154"/>
                  <a:pt x="408913" y="251762"/>
                  <a:pt x="497019" y="291185"/>
                </a:cubicBezTo>
                <a:cubicBezTo>
                  <a:pt x="585125" y="330608"/>
                  <a:pt x="781975" y="402575"/>
                  <a:pt x="755781" y="391198"/>
                </a:cubicBezTo>
                <a:cubicBezTo>
                  <a:pt x="729587" y="379821"/>
                  <a:pt x="444895" y="268960"/>
                  <a:pt x="339856" y="222923"/>
                </a:cubicBezTo>
                <a:cubicBezTo>
                  <a:pt x="234817" y="176886"/>
                  <a:pt x="182694" y="148840"/>
                  <a:pt x="125544" y="114973"/>
                </a:cubicBezTo>
                <a:cubicBezTo>
                  <a:pt x="68394" y="81106"/>
                  <a:pt x="16271" y="22897"/>
                  <a:pt x="4894" y="8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C6EE314A-441B-4336-8B6C-BD3F9DF09565}"/>
              </a:ext>
            </a:extLst>
          </p:cNvPr>
          <p:cNvSpPr/>
          <p:nvPr/>
        </p:nvSpPr>
        <p:spPr>
          <a:xfrm>
            <a:off x="2843717" y="8932564"/>
            <a:ext cx="653693" cy="341743"/>
          </a:xfrm>
          <a:custGeom>
            <a:avLst/>
            <a:gdLst>
              <a:gd name="connsiteX0" fmla="*/ 5846 w 653693"/>
              <a:gd name="connsiteY0" fmla="*/ 9824 h 341743"/>
              <a:gd name="connsiteX1" fmla="*/ 56646 w 653693"/>
              <a:gd name="connsiteY1" fmla="*/ 24111 h 341743"/>
              <a:gd name="connsiteX2" fmla="*/ 380496 w 653693"/>
              <a:gd name="connsiteY2" fmla="*/ 209849 h 341743"/>
              <a:gd name="connsiteX3" fmla="*/ 402721 w 653693"/>
              <a:gd name="connsiteY3" fmla="*/ 227311 h 341743"/>
              <a:gd name="connsiteX4" fmla="*/ 653546 w 653693"/>
              <a:gd name="connsiteY4" fmla="*/ 341611 h 341743"/>
              <a:gd name="connsiteX5" fmla="*/ 436058 w 653693"/>
              <a:gd name="connsiteY5" fmla="*/ 247949 h 341743"/>
              <a:gd name="connsiteX6" fmla="*/ 234446 w 653693"/>
              <a:gd name="connsiteY6" fmla="*/ 146349 h 341743"/>
              <a:gd name="connsiteX7" fmla="*/ 124908 w 653693"/>
              <a:gd name="connsiteY7" fmla="*/ 93961 h 341743"/>
              <a:gd name="connsiteX8" fmla="*/ 5846 w 653693"/>
              <a:gd name="connsiteY8" fmla="*/ 9824 h 341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3693" h="341743">
                <a:moveTo>
                  <a:pt x="5846" y="9824"/>
                </a:moveTo>
                <a:cubicBezTo>
                  <a:pt x="-5531" y="-1818"/>
                  <a:pt x="-5796" y="-9226"/>
                  <a:pt x="56646" y="24111"/>
                </a:cubicBezTo>
                <a:cubicBezTo>
                  <a:pt x="119088" y="57448"/>
                  <a:pt x="322817" y="175982"/>
                  <a:pt x="380496" y="209849"/>
                </a:cubicBezTo>
                <a:cubicBezTo>
                  <a:pt x="438175" y="243716"/>
                  <a:pt x="357213" y="205351"/>
                  <a:pt x="402721" y="227311"/>
                </a:cubicBezTo>
                <a:cubicBezTo>
                  <a:pt x="448229" y="249271"/>
                  <a:pt x="647990" y="338171"/>
                  <a:pt x="653546" y="341611"/>
                </a:cubicBezTo>
                <a:cubicBezTo>
                  <a:pt x="659102" y="345051"/>
                  <a:pt x="505908" y="280493"/>
                  <a:pt x="436058" y="247949"/>
                </a:cubicBezTo>
                <a:cubicBezTo>
                  <a:pt x="366208" y="215405"/>
                  <a:pt x="286304" y="172014"/>
                  <a:pt x="234446" y="146349"/>
                </a:cubicBezTo>
                <a:cubicBezTo>
                  <a:pt x="182588" y="120684"/>
                  <a:pt x="157452" y="118303"/>
                  <a:pt x="124908" y="93961"/>
                </a:cubicBezTo>
                <a:cubicBezTo>
                  <a:pt x="92364" y="69619"/>
                  <a:pt x="17223" y="21466"/>
                  <a:pt x="5846" y="9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B0EC1286-0E96-43EC-97C8-6E259DED1A0A}"/>
              </a:ext>
            </a:extLst>
          </p:cNvPr>
          <p:cNvSpPr/>
          <p:nvPr/>
        </p:nvSpPr>
        <p:spPr>
          <a:xfrm>
            <a:off x="3516274" y="9056535"/>
            <a:ext cx="725441" cy="436982"/>
          </a:xfrm>
          <a:custGeom>
            <a:avLst/>
            <a:gdLst>
              <a:gd name="connsiteX0" fmla="*/ 39 w 725441"/>
              <a:gd name="connsiteY0" fmla="*/ 4915 h 436982"/>
              <a:gd name="connsiteX1" fmla="*/ 84176 w 725441"/>
              <a:gd name="connsiteY1" fmla="*/ 38253 h 436982"/>
              <a:gd name="connsiteX2" fmla="*/ 439776 w 725441"/>
              <a:gd name="connsiteY2" fmla="*/ 298603 h 436982"/>
              <a:gd name="connsiteX3" fmla="*/ 422314 w 725441"/>
              <a:gd name="connsiteY3" fmla="*/ 285903 h 436982"/>
              <a:gd name="connsiteX4" fmla="*/ 720764 w 725441"/>
              <a:gd name="connsiteY4" fmla="*/ 435128 h 436982"/>
              <a:gd name="connsiteX5" fmla="*/ 590589 w 725441"/>
              <a:gd name="connsiteY5" fmla="*/ 365278 h 436982"/>
              <a:gd name="connsiteX6" fmla="*/ 401676 w 725441"/>
              <a:gd name="connsiteY6" fmla="*/ 303365 h 436982"/>
              <a:gd name="connsiteX7" fmla="*/ 317539 w 725441"/>
              <a:gd name="connsiteY7" fmla="*/ 249390 h 436982"/>
              <a:gd name="connsiteX8" fmla="*/ 177839 w 725441"/>
              <a:gd name="connsiteY8" fmla="*/ 139853 h 436982"/>
              <a:gd name="connsiteX9" fmla="*/ 74651 w 725441"/>
              <a:gd name="connsiteY9" fmla="*/ 73178 h 436982"/>
              <a:gd name="connsiteX10" fmla="*/ 39 w 725441"/>
              <a:gd name="connsiteY10" fmla="*/ 4915 h 43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5441" h="436982">
                <a:moveTo>
                  <a:pt x="39" y="4915"/>
                </a:moveTo>
                <a:cubicBezTo>
                  <a:pt x="1627" y="-906"/>
                  <a:pt x="10887" y="-10695"/>
                  <a:pt x="84176" y="38253"/>
                </a:cubicBezTo>
                <a:cubicBezTo>
                  <a:pt x="157465" y="87201"/>
                  <a:pt x="383420" y="257328"/>
                  <a:pt x="439776" y="298603"/>
                </a:cubicBezTo>
                <a:cubicBezTo>
                  <a:pt x="496132" y="339878"/>
                  <a:pt x="375483" y="263149"/>
                  <a:pt x="422314" y="285903"/>
                </a:cubicBezTo>
                <a:cubicBezTo>
                  <a:pt x="469145" y="308657"/>
                  <a:pt x="692718" y="421899"/>
                  <a:pt x="720764" y="435128"/>
                </a:cubicBezTo>
                <a:cubicBezTo>
                  <a:pt x="748810" y="448357"/>
                  <a:pt x="643770" y="387238"/>
                  <a:pt x="590589" y="365278"/>
                </a:cubicBezTo>
                <a:cubicBezTo>
                  <a:pt x="537408" y="343318"/>
                  <a:pt x="447184" y="322680"/>
                  <a:pt x="401676" y="303365"/>
                </a:cubicBezTo>
                <a:cubicBezTo>
                  <a:pt x="356168" y="284050"/>
                  <a:pt x="354845" y="276642"/>
                  <a:pt x="317539" y="249390"/>
                </a:cubicBezTo>
                <a:cubicBezTo>
                  <a:pt x="280233" y="222138"/>
                  <a:pt x="218320" y="169222"/>
                  <a:pt x="177839" y="139853"/>
                </a:cubicBezTo>
                <a:cubicBezTo>
                  <a:pt x="137358" y="110484"/>
                  <a:pt x="74651" y="73178"/>
                  <a:pt x="74651" y="73178"/>
                </a:cubicBezTo>
                <a:cubicBezTo>
                  <a:pt x="44753" y="53599"/>
                  <a:pt x="-1549" y="10736"/>
                  <a:pt x="39" y="4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219C8792-3148-4AC6-BB15-3BD83B5B3377}"/>
              </a:ext>
            </a:extLst>
          </p:cNvPr>
          <p:cNvSpPr/>
          <p:nvPr/>
        </p:nvSpPr>
        <p:spPr>
          <a:xfrm>
            <a:off x="3476485" y="8979371"/>
            <a:ext cx="718864" cy="466795"/>
          </a:xfrm>
          <a:custGeom>
            <a:avLst/>
            <a:gdLst>
              <a:gd name="connsiteX0" fmla="*/ 4903 w 718864"/>
              <a:gd name="connsiteY0" fmla="*/ 13817 h 466795"/>
              <a:gd name="connsiteX1" fmla="*/ 73165 w 718864"/>
              <a:gd name="connsiteY1" fmla="*/ 18579 h 466795"/>
              <a:gd name="connsiteX2" fmla="*/ 314465 w 718864"/>
              <a:gd name="connsiteY2" fmla="*/ 182092 h 466795"/>
              <a:gd name="connsiteX3" fmla="*/ 308115 w 718864"/>
              <a:gd name="connsiteY3" fmla="*/ 193204 h 466795"/>
              <a:gd name="connsiteX4" fmla="*/ 576403 w 718864"/>
              <a:gd name="connsiteY4" fmla="*/ 388467 h 466795"/>
              <a:gd name="connsiteX5" fmla="*/ 716103 w 718864"/>
              <a:gd name="connsiteY5" fmla="*/ 464667 h 466795"/>
              <a:gd name="connsiteX6" fmla="*/ 652603 w 718864"/>
              <a:gd name="connsiteY6" fmla="*/ 434504 h 466795"/>
              <a:gd name="connsiteX7" fmla="*/ 455753 w 718864"/>
              <a:gd name="connsiteY7" fmla="*/ 320204 h 466795"/>
              <a:gd name="connsiteX8" fmla="*/ 312878 w 718864"/>
              <a:gd name="connsiteY8" fmla="*/ 186854 h 466795"/>
              <a:gd name="connsiteX9" fmla="*/ 325578 w 718864"/>
              <a:gd name="connsiteY9" fmla="*/ 183679 h 466795"/>
              <a:gd name="connsiteX10" fmla="*/ 182703 w 718864"/>
              <a:gd name="connsiteY10" fmla="*/ 109067 h 466795"/>
              <a:gd name="connsiteX11" fmla="*/ 4903 w 718864"/>
              <a:gd name="connsiteY11" fmla="*/ 13817 h 466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8864" h="466795">
                <a:moveTo>
                  <a:pt x="4903" y="13817"/>
                </a:moveTo>
                <a:cubicBezTo>
                  <a:pt x="-13353" y="-1264"/>
                  <a:pt x="21571" y="-9467"/>
                  <a:pt x="73165" y="18579"/>
                </a:cubicBezTo>
                <a:cubicBezTo>
                  <a:pt x="124759" y="46625"/>
                  <a:pt x="275307" y="152988"/>
                  <a:pt x="314465" y="182092"/>
                </a:cubicBezTo>
                <a:cubicBezTo>
                  <a:pt x="353623" y="211196"/>
                  <a:pt x="264459" y="158808"/>
                  <a:pt x="308115" y="193204"/>
                </a:cubicBezTo>
                <a:cubicBezTo>
                  <a:pt x="351771" y="227600"/>
                  <a:pt x="508405" y="343223"/>
                  <a:pt x="576403" y="388467"/>
                </a:cubicBezTo>
                <a:cubicBezTo>
                  <a:pt x="644401" y="433711"/>
                  <a:pt x="703403" y="456994"/>
                  <a:pt x="716103" y="464667"/>
                </a:cubicBezTo>
                <a:cubicBezTo>
                  <a:pt x="728803" y="472340"/>
                  <a:pt x="695995" y="458581"/>
                  <a:pt x="652603" y="434504"/>
                </a:cubicBezTo>
                <a:cubicBezTo>
                  <a:pt x="609211" y="410427"/>
                  <a:pt x="512374" y="361479"/>
                  <a:pt x="455753" y="320204"/>
                </a:cubicBezTo>
                <a:cubicBezTo>
                  <a:pt x="399132" y="278929"/>
                  <a:pt x="334574" y="209608"/>
                  <a:pt x="312878" y="186854"/>
                </a:cubicBezTo>
                <a:cubicBezTo>
                  <a:pt x="291182" y="164100"/>
                  <a:pt x="347274" y="196643"/>
                  <a:pt x="325578" y="183679"/>
                </a:cubicBezTo>
                <a:cubicBezTo>
                  <a:pt x="303882" y="170715"/>
                  <a:pt x="232445" y="136848"/>
                  <a:pt x="182703" y="109067"/>
                </a:cubicBezTo>
                <a:cubicBezTo>
                  <a:pt x="132961" y="81286"/>
                  <a:pt x="23159" y="28898"/>
                  <a:pt x="4903" y="13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6D28903F-DE7B-4CDC-917E-EB386446F232}"/>
              </a:ext>
            </a:extLst>
          </p:cNvPr>
          <p:cNvSpPr/>
          <p:nvPr/>
        </p:nvSpPr>
        <p:spPr>
          <a:xfrm>
            <a:off x="3200539" y="8906040"/>
            <a:ext cx="634899" cy="426877"/>
          </a:xfrm>
          <a:custGeom>
            <a:avLst/>
            <a:gdLst>
              <a:gd name="connsiteX0" fmla="*/ 3036 w 634899"/>
              <a:gd name="connsiteY0" fmla="*/ 7773 h 426877"/>
              <a:gd name="connsiteX1" fmla="*/ 69711 w 634899"/>
              <a:gd name="connsiteY1" fmla="*/ 45873 h 426877"/>
              <a:gd name="connsiteX2" fmla="*/ 334824 w 634899"/>
              <a:gd name="connsiteY2" fmla="*/ 234785 h 426877"/>
              <a:gd name="connsiteX3" fmla="*/ 180836 w 634899"/>
              <a:gd name="connsiteY3" fmla="*/ 130010 h 426877"/>
              <a:gd name="connsiteX4" fmla="*/ 384036 w 634899"/>
              <a:gd name="connsiteY4" fmla="*/ 269710 h 426877"/>
              <a:gd name="connsiteX5" fmla="*/ 634861 w 634899"/>
              <a:gd name="connsiteY5" fmla="*/ 426873 h 426877"/>
              <a:gd name="connsiteX6" fmla="*/ 401499 w 634899"/>
              <a:gd name="connsiteY6" fmla="*/ 264948 h 426877"/>
              <a:gd name="connsiteX7" fmla="*/ 203061 w 634899"/>
              <a:gd name="connsiteY7" fmla="*/ 195098 h 426877"/>
              <a:gd name="connsiteX8" fmla="*/ 141149 w 634899"/>
              <a:gd name="connsiteY8" fmla="*/ 164935 h 426877"/>
              <a:gd name="connsiteX9" fmla="*/ 3036 w 634899"/>
              <a:gd name="connsiteY9" fmla="*/ 7773 h 426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4899" h="426877">
                <a:moveTo>
                  <a:pt x="3036" y="7773"/>
                </a:moveTo>
                <a:cubicBezTo>
                  <a:pt x="-8870" y="-12071"/>
                  <a:pt x="14413" y="8038"/>
                  <a:pt x="69711" y="45873"/>
                </a:cubicBezTo>
                <a:cubicBezTo>
                  <a:pt x="125009" y="83708"/>
                  <a:pt x="316303" y="220762"/>
                  <a:pt x="334824" y="234785"/>
                </a:cubicBezTo>
                <a:cubicBezTo>
                  <a:pt x="353345" y="248808"/>
                  <a:pt x="172634" y="124189"/>
                  <a:pt x="180836" y="130010"/>
                </a:cubicBezTo>
                <a:cubicBezTo>
                  <a:pt x="189038" y="135831"/>
                  <a:pt x="308365" y="220233"/>
                  <a:pt x="384036" y="269710"/>
                </a:cubicBezTo>
                <a:cubicBezTo>
                  <a:pt x="459707" y="319187"/>
                  <a:pt x="631951" y="427667"/>
                  <a:pt x="634861" y="426873"/>
                </a:cubicBezTo>
                <a:cubicBezTo>
                  <a:pt x="637771" y="426079"/>
                  <a:pt x="473466" y="303577"/>
                  <a:pt x="401499" y="264948"/>
                </a:cubicBezTo>
                <a:cubicBezTo>
                  <a:pt x="329532" y="226319"/>
                  <a:pt x="246453" y="211767"/>
                  <a:pt x="203061" y="195098"/>
                </a:cubicBezTo>
                <a:cubicBezTo>
                  <a:pt x="159669" y="178429"/>
                  <a:pt x="172370" y="195362"/>
                  <a:pt x="141149" y="164935"/>
                </a:cubicBezTo>
                <a:cubicBezTo>
                  <a:pt x="109928" y="134508"/>
                  <a:pt x="14942" y="27617"/>
                  <a:pt x="3036" y="7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380A22CA-9283-48AB-A318-3D9003B27115}"/>
              </a:ext>
            </a:extLst>
          </p:cNvPr>
          <p:cNvSpPr/>
          <p:nvPr/>
        </p:nvSpPr>
        <p:spPr>
          <a:xfrm>
            <a:off x="397898" y="9027781"/>
            <a:ext cx="612333" cy="357519"/>
          </a:xfrm>
          <a:custGeom>
            <a:avLst/>
            <a:gdLst>
              <a:gd name="connsiteX0" fmla="*/ 609635 w 612333"/>
              <a:gd name="connsiteY0" fmla="*/ 1919 h 357519"/>
              <a:gd name="connsiteX1" fmla="*/ 275202 w 612333"/>
              <a:gd name="connsiteY1" fmla="*/ 131036 h 357519"/>
              <a:gd name="connsiteX2" fmla="*/ 311185 w 612333"/>
              <a:gd name="connsiteY2" fmla="*/ 131036 h 357519"/>
              <a:gd name="connsiteX3" fmla="*/ 143969 w 612333"/>
              <a:gd name="connsiteY3" fmla="*/ 258036 h 357519"/>
              <a:gd name="connsiteX4" fmla="*/ 35 w 612333"/>
              <a:gd name="connsiteY4" fmla="*/ 357519 h 357519"/>
              <a:gd name="connsiteX5" fmla="*/ 131269 w 612333"/>
              <a:gd name="connsiteY5" fmla="*/ 258036 h 357519"/>
              <a:gd name="connsiteX6" fmla="*/ 239219 w 612333"/>
              <a:gd name="connsiteY6" fmla="*/ 160669 h 357519"/>
              <a:gd name="connsiteX7" fmla="*/ 52952 w 612333"/>
              <a:gd name="connsiteY7" fmla="*/ 253802 h 357519"/>
              <a:gd name="connsiteX8" fmla="*/ 232869 w 612333"/>
              <a:gd name="connsiteY8" fmla="*/ 135269 h 357519"/>
              <a:gd name="connsiteX9" fmla="*/ 423369 w 612333"/>
              <a:gd name="connsiteY9" fmla="*/ 59069 h 357519"/>
              <a:gd name="connsiteX10" fmla="*/ 609635 w 612333"/>
              <a:gd name="connsiteY10" fmla="*/ 1919 h 357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2333" h="357519">
                <a:moveTo>
                  <a:pt x="609635" y="1919"/>
                </a:moveTo>
                <a:cubicBezTo>
                  <a:pt x="584940" y="13914"/>
                  <a:pt x="324944" y="109517"/>
                  <a:pt x="275202" y="131036"/>
                </a:cubicBezTo>
                <a:cubicBezTo>
                  <a:pt x="225460" y="152555"/>
                  <a:pt x="333057" y="109869"/>
                  <a:pt x="311185" y="131036"/>
                </a:cubicBezTo>
                <a:cubicBezTo>
                  <a:pt x="289313" y="152203"/>
                  <a:pt x="195827" y="220289"/>
                  <a:pt x="143969" y="258036"/>
                </a:cubicBezTo>
                <a:cubicBezTo>
                  <a:pt x="92111" y="295783"/>
                  <a:pt x="2152" y="357519"/>
                  <a:pt x="35" y="357519"/>
                </a:cubicBezTo>
                <a:cubicBezTo>
                  <a:pt x="-2082" y="357519"/>
                  <a:pt x="91405" y="290844"/>
                  <a:pt x="131269" y="258036"/>
                </a:cubicBezTo>
                <a:cubicBezTo>
                  <a:pt x="171133" y="225228"/>
                  <a:pt x="252272" y="161375"/>
                  <a:pt x="239219" y="160669"/>
                </a:cubicBezTo>
                <a:cubicBezTo>
                  <a:pt x="226166" y="159963"/>
                  <a:pt x="54010" y="258035"/>
                  <a:pt x="52952" y="253802"/>
                </a:cubicBezTo>
                <a:cubicBezTo>
                  <a:pt x="51894" y="249569"/>
                  <a:pt x="171133" y="167724"/>
                  <a:pt x="232869" y="135269"/>
                </a:cubicBezTo>
                <a:cubicBezTo>
                  <a:pt x="294605" y="102814"/>
                  <a:pt x="363750" y="80941"/>
                  <a:pt x="423369" y="59069"/>
                </a:cubicBezTo>
                <a:cubicBezTo>
                  <a:pt x="482988" y="37197"/>
                  <a:pt x="634330" y="-10076"/>
                  <a:pt x="609635" y="1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D8FA722E-A040-45DF-9F0F-BB2EA6A7D559}"/>
              </a:ext>
            </a:extLst>
          </p:cNvPr>
          <p:cNvSpPr/>
          <p:nvPr/>
        </p:nvSpPr>
        <p:spPr>
          <a:xfrm>
            <a:off x="423333" y="9114337"/>
            <a:ext cx="480589" cy="364096"/>
          </a:xfrm>
          <a:custGeom>
            <a:avLst/>
            <a:gdLst>
              <a:gd name="connsiteX0" fmla="*/ 480484 w 480589"/>
              <a:gd name="connsiteY0" fmla="*/ 30 h 364096"/>
              <a:gd name="connsiteX1" fmla="*/ 292100 w 480589"/>
              <a:gd name="connsiteY1" fmla="*/ 112213 h 364096"/>
              <a:gd name="connsiteX2" fmla="*/ 186267 w 480589"/>
              <a:gd name="connsiteY2" fmla="*/ 226513 h 364096"/>
              <a:gd name="connsiteX3" fmla="*/ 0 w 480589"/>
              <a:gd name="connsiteY3" fmla="*/ 364096 h 364096"/>
              <a:gd name="connsiteX4" fmla="*/ 184150 w 480589"/>
              <a:gd name="connsiteY4" fmla="*/ 228630 h 364096"/>
              <a:gd name="connsiteX5" fmla="*/ 317500 w 480589"/>
              <a:gd name="connsiteY5" fmla="*/ 122796 h 364096"/>
              <a:gd name="connsiteX6" fmla="*/ 480484 w 480589"/>
              <a:gd name="connsiteY6" fmla="*/ 30 h 36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589" h="364096">
                <a:moveTo>
                  <a:pt x="480484" y="30"/>
                </a:moveTo>
                <a:cubicBezTo>
                  <a:pt x="476251" y="-1734"/>
                  <a:pt x="341136" y="74466"/>
                  <a:pt x="292100" y="112213"/>
                </a:cubicBezTo>
                <a:cubicBezTo>
                  <a:pt x="243064" y="149960"/>
                  <a:pt x="234950" y="184533"/>
                  <a:pt x="186267" y="226513"/>
                </a:cubicBezTo>
                <a:cubicBezTo>
                  <a:pt x="137584" y="268493"/>
                  <a:pt x="353" y="363743"/>
                  <a:pt x="0" y="364096"/>
                </a:cubicBezTo>
                <a:cubicBezTo>
                  <a:pt x="-353" y="364449"/>
                  <a:pt x="131233" y="268847"/>
                  <a:pt x="184150" y="228630"/>
                </a:cubicBezTo>
                <a:cubicBezTo>
                  <a:pt x="237067" y="188413"/>
                  <a:pt x="275167" y="158427"/>
                  <a:pt x="317500" y="122796"/>
                </a:cubicBezTo>
                <a:cubicBezTo>
                  <a:pt x="359833" y="87165"/>
                  <a:pt x="484717" y="1794"/>
                  <a:pt x="480484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9F93A6D5-4729-44AC-9DFC-3B749B2D5229}"/>
              </a:ext>
            </a:extLst>
          </p:cNvPr>
          <p:cNvSpPr/>
          <p:nvPr/>
        </p:nvSpPr>
        <p:spPr>
          <a:xfrm>
            <a:off x="361871" y="9080402"/>
            <a:ext cx="544062" cy="398495"/>
          </a:xfrm>
          <a:custGeom>
            <a:avLst/>
            <a:gdLst>
              <a:gd name="connsiteX0" fmla="*/ 544062 w 544062"/>
              <a:gd name="connsiteY0" fmla="*/ 8565 h 398495"/>
              <a:gd name="connsiteX1" fmla="*/ 489029 w 544062"/>
              <a:gd name="connsiteY1" fmla="*/ 21265 h 398495"/>
              <a:gd name="connsiteX2" fmla="*/ 215979 w 544062"/>
              <a:gd name="connsiteY2" fmla="*/ 192715 h 398495"/>
              <a:gd name="connsiteX3" fmla="*/ 79 w 544062"/>
              <a:gd name="connsiteY3" fmla="*/ 398031 h 398495"/>
              <a:gd name="connsiteX4" fmla="*/ 190579 w 544062"/>
              <a:gd name="connsiteY4" fmla="*/ 249865 h 398495"/>
              <a:gd name="connsiteX5" fmla="*/ 173646 w 544062"/>
              <a:gd name="connsiteY5" fmla="*/ 292198 h 398495"/>
              <a:gd name="connsiteX6" fmla="*/ 184229 w 544062"/>
              <a:gd name="connsiteY6" fmla="*/ 268915 h 398495"/>
              <a:gd name="connsiteX7" fmla="*/ 279479 w 544062"/>
              <a:gd name="connsiteY7" fmla="*/ 175781 h 398495"/>
              <a:gd name="connsiteX8" fmla="*/ 406479 w 544062"/>
              <a:gd name="connsiteY8" fmla="*/ 103815 h 398495"/>
              <a:gd name="connsiteX9" fmla="*/ 544062 w 544062"/>
              <a:gd name="connsiteY9" fmla="*/ 8565 h 398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4062" h="398495">
                <a:moveTo>
                  <a:pt x="544062" y="8565"/>
                </a:moveTo>
                <a:cubicBezTo>
                  <a:pt x="543886" y="-431"/>
                  <a:pt x="543710" y="-9427"/>
                  <a:pt x="489029" y="21265"/>
                </a:cubicBezTo>
                <a:cubicBezTo>
                  <a:pt x="434348" y="51957"/>
                  <a:pt x="297471" y="129921"/>
                  <a:pt x="215979" y="192715"/>
                </a:cubicBezTo>
                <a:cubicBezTo>
                  <a:pt x="134487" y="255509"/>
                  <a:pt x="4312" y="388506"/>
                  <a:pt x="79" y="398031"/>
                </a:cubicBezTo>
                <a:cubicBezTo>
                  <a:pt x="-4154" y="407556"/>
                  <a:pt x="161651" y="267504"/>
                  <a:pt x="190579" y="249865"/>
                </a:cubicBezTo>
                <a:cubicBezTo>
                  <a:pt x="219507" y="232226"/>
                  <a:pt x="174704" y="289023"/>
                  <a:pt x="173646" y="292198"/>
                </a:cubicBezTo>
                <a:cubicBezTo>
                  <a:pt x="172588" y="295373"/>
                  <a:pt x="166590" y="288318"/>
                  <a:pt x="184229" y="268915"/>
                </a:cubicBezTo>
                <a:cubicBezTo>
                  <a:pt x="201868" y="249512"/>
                  <a:pt x="242437" y="203298"/>
                  <a:pt x="279479" y="175781"/>
                </a:cubicBezTo>
                <a:cubicBezTo>
                  <a:pt x="316521" y="148264"/>
                  <a:pt x="364851" y="127804"/>
                  <a:pt x="406479" y="103815"/>
                </a:cubicBezTo>
                <a:lnTo>
                  <a:pt x="544062" y="856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1F3931F1-58FB-40B3-BA28-8C43B7F0FB9B}"/>
              </a:ext>
            </a:extLst>
          </p:cNvPr>
          <p:cNvSpPr/>
          <p:nvPr/>
        </p:nvSpPr>
        <p:spPr>
          <a:xfrm>
            <a:off x="1003288" y="8409517"/>
            <a:ext cx="878429" cy="712471"/>
          </a:xfrm>
          <a:custGeom>
            <a:avLst/>
            <a:gdLst>
              <a:gd name="connsiteX0" fmla="*/ 878429 w 878429"/>
              <a:gd name="connsiteY0" fmla="*/ 0 h 712471"/>
              <a:gd name="connsiteX1" fmla="*/ 482612 w 878429"/>
              <a:gd name="connsiteY1" fmla="*/ 103716 h 712471"/>
              <a:gd name="connsiteX2" fmla="*/ 522829 w 878429"/>
              <a:gd name="connsiteY2" fmla="*/ 78316 h 712471"/>
              <a:gd name="connsiteX3" fmla="*/ 359845 w 878429"/>
              <a:gd name="connsiteY3" fmla="*/ 317500 h 712471"/>
              <a:gd name="connsiteX4" fmla="*/ 156645 w 878429"/>
              <a:gd name="connsiteY4" fmla="*/ 465666 h 712471"/>
              <a:gd name="connsiteX5" fmla="*/ 211679 w 878429"/>
              <a:gd name="connsiteY5" fmla="*/ 385233 h 712471"/>
              <a:gd name="connsiteX6" fmla="*/ 103729 w 878429"/>
              <a:gd name="connsiteY6" fmla="*/ 577850 h 712471"/>
              <a:gd name="connsiteX7" fmla="*/ 137595 w 878429"/>
              <a:gd name="connsiteY7" fmla="*/ 567266 h 712471"/>
              <a:gd name="connsiteX8" fmla="*/ 12 w 878429"/>
              <a:gd name="connsiteY8" fmla="*/ 711200 h 712471"/>
              <a:gd name="connsiteX9" fmla="*/ 146062 w 878429"/>
              <a:gd name="connsiteY9" fmla="*/ 472016 h 712471"/>
              <a:gd name="connsiteX10" fmla="*/ 321745 w 878429"/>
              <a:gd name="connsiteY10" fmla="*/ 275166 h 712471"/>
              <a:gd name="connsiteX11" fmla="*/ 260362 w 878429"/>
              <a:gd name="connsiteY11" fmla="*/ 347133 h 712471"/>
              <a:gd name="connsiteX12" fmla="*/ 440279 w 878429"/>
              <a:gd name="connsiteY12" fmla="*/ 152400 h 712471"/>
              <a:gd name="connsiteX13" fmla="*/ 569395 w 878429"/>
              <a:gd name="connsiteY13" fmla="*/ 99483 h 712471"/>
              <a:gd name="connsiteX14" fmla="*/ 825512 w 878429"/>
              <a:gd name="connsiteY14" fmla="*/ 16933 h 712471"/>
              <a:gd name="connsiteX15" fmla="*/ 878429 w 878429"/>
              <a:gd name="connsiteY15" fmla="*/ 0 h 712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78429" h="712471">
                <a:moveTo>
                  <a:pt x="878429" y="0"/>
                </a:moveTo>
                <a:lnTo>
                  <a:pt x="482612" y="103716"/>
                </a:lnTo>
                <a:cubicBezTo>
                  <a:pt x="423345" y="116769"/>
                  <a:pt x="543290" y="42685"/>
                  <a:pt x="522829" y="78316"/>
                </a:cubicBezTo>
                <a:cubicBezTo>
                  <a:pt x="502368" y="113947"/>
                  <a:pt x="420876" y="252942"/>
                  <a:pt x="359845" y="317500"/>
                </a:cubicBezTo>
                <a:cubicBezTo>
                  <a:pt x="298814" y="382058"/>
                  <a:pt x="181339" y="454377"/>
                  <a:pt x="156645" y="465666"/>
                </a:cubicBezTo>
                <a:cubicBezTo>
                  <a:pt x="131951" y="476955"/>
                  <a:pt x="220498" y="366536"/>
                  <a:pt x="211679" y="385233"/>
                </a:cubicBezTo>
                <a:cubicBezTo>
                  <a:pt x="202860" y="403930"/>
                  <a:pt x="116076" y="547511"/>
                  <a:pt x="103729" y="577850"/>
                </a:cubicBezTo>
                <a:cubicBezTo>
                  <a:pt x="91382" y="608189"/>
                  <a:pt x="154881" y="545041"/>
                  <a:pt x="137595" y="567266"/>
                </a:cubicBezTo>
                <a:cubicBezTo>
                  <a:pt x="120309" y="589491"/>
                  <a:pt x="-1399" y="727075"/>
                  <a:pt x="12" y="711200"/>
                </a:cubicBezTo>
                <a:cubicBezTo>
                  <a:pt x="1423" y="695325"/>
                  <a:pt x="92440" y="544688"/>
                  <a:pt x="146062" y="472016"/>
                </a:cubicBezTo>
                <a:cubicBezTo>
                  <a:pt x="199684" y="399344"/>
                  <a:pt x="302695" y="295980"/>
                  <a:pt x="321745" y="275166"/>
                </a:cubicBezTo>
                <a:cubicBezTo>
                  <a:pt x="340795" y="254352"/>
                  <a:pt x="240606" y="367594"/>
                  <a:pt x="260362" y="347133"/>
                </a:cubicBezTo>
                <a:cubicBezTo>
                  <a:pt x="280118" y="326672"/>
                  <a:pt x="388773" y="193675"/>
                  <a:pt x="440279" y="152400"/>
                </a:cubicBezTo>
                <a:cubicBezTo>
                  <a:pt x="491784" y="111125"/>
                  <a:pt x="505190" y="122061"/>
                  <a:pt x="569395" y="99483"/>
                </a:cubicBezTo>
                <a:cubicBezTo>
                  <a:pt x="633600" y="76905"/>
                  <a:pt x="774359" y="33514"/>
                  <a:pt x="825512" y="16933"/>
                </a:cubicBezTo>
                <a:lnTo>
                  <a:pt x="87842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1AA9B1D2-FA62-4C3A-A943-A9E09B35FF25}"/>
              </a:ext>
            </a:extLst>
          </p:cNvPr>
          <p:cNvSpPr/>
          <p:nvPr/>
        </p:nvSpPr>
        <p:spPr>
          <a:xfrm>
            <a:off x="1485049" y="8443309"/>
            <a:ext cx="424909" cy="341484"/>
          </a:xfrm>
          <a:custGeom>
            <a:avLst/>
            <a:gdLst>
              <a:gd name="connsiteX0" fmla="*/ 424184 w 424909"/>
              <a:gd name="connsiteY0" fmla="*/ 74 h 341484"/>
              <a:gd name="connsiteX1" fmla="*/ 91868 w 424909"/>
              <a:gd name="connsiteY1" fmla="*/ 91091 h 341484"/>
              <a:gd name="connsiteX2" fmla="*/ 15668 w 424909"/>
              <a:gd name="connsiteY2" fmla="*/ 139774 h 341484"/>
              <a:gd name="connsiteX3" fmla="*/ 22018 w 424909"/>
              <a:gd name="connsiteY3" fmla="*/ 201158 h 341484"/>
              <a:gd name="connsiteX4" fmla="*/ 242151 w 424909"/>
              <a:gd name="connsiteY4" fmla="*/ 338741 h 341484"/>
              <a:gd name="connsiteX5" fmla="*/ 146901 w 424909"/>
              <a:gd name="connsiteY5" fmla="*/ 296408 h 341484"/>
              <a:gd name="connsiteX6" fmla="*/ 15668 w 424909"/>
              <a:gd name="connsiteY6" fmla="*/ 239258 h 341484"/>
              <a:gd name="connsiteX7" fmla="*/ 15668 w 424909"/>
              <a:gd name="connsiteY7" fmla="*/ 163058 h 341484"/>
              <a:gd name="connsiteX8" fmla="*/ 91868 w 424909"/>
              <a:gd name="connsiteY8" fmla="*/ 101674 h 341484"/>
              <a:gd name="connsiteX9" fmla="*/ 178651 w 424909"/>
              <a:gd name="connsiteY9" fmla="*/ 76274 h 341484"/>
              <a:gd name="connsiteX10" fmla="*/ 424184 w 424909"/>
              <a:gd name="connsiteY10" fmla="*/ 74 h 34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4909" h="341484">
                <a:moveTo>
                  <a:pt x="424184" y="74"/>
                </a:moveTo>
                <a:cubicBezTo>
                  <a:pt x="409720" y="2543"/>
                  <a:pt x="159954" y="67808"/>
                  <a:pt x="91868" y="91091"/>
                </a:cubicBezTo>
                <a:cubicBezTo>
                  <a:pt x="23782" y="114374"/>
                  <a:pt x="27310" y="121430"/>
                  <a:pt x="15668" y="139774"/>
                </a:cubicBezTo>
                <a:cubicBezTo>
                  <a:pt x="4026" y="158119"/>
                  <a:pt x="-15729" y="167997"/>
                  <a:pt x="22018" y="201158"/>
                </a:cubicBezTo>
                <a:cubicBezTo>
                  <a:pt x="59765" y="234319"/>
                  <a:pt x="221337" y="322866"/>
                  <a:pt x="242151" y="338741"/>
                </a:cubicBezTo>
                <a:cubicBezTo>
                  <a:pt x="262965" y="354616"/>
                  <a:pt x="146901" y="296408"/>
                  <a:pt x="146901" y="296408"/>
                </a:cubicBezTo>
                <a:cubicBezTo>
                  <a:pt x="109154" y="279828"/>
                  <a:pt x="37540" y="261483"/>
                  <a:pt x="15668" y="239258"/>
                </a:cubicBezTo>
                <a:cubicBezTo>
                  <a:pt x="-6204" y="217033"/>
                  <a:pt x="2968" y="185989"/>
                  <a:pt x="15668" y="163058"/>
                </a:cubicBezTo>
                <a:cubicBezTo>
                  <a:pt x="28368" y="140127"/>
                  <a:pt x="64704" y="116138"/>
                  <a:pt x="91868" y="101674"/>
                </a:cubicBezTo>
                <a:cubicBezTo>
                  <a:pt x="119032" y="87210"/>
                  <a:pt x="124676" y="95677"/>
                  <a:pt x="178651" y="76274"/>
                </a:cubicBezTo>
                <a:cubicBezTo>
                  <a:pt x="232626" y="56871"/>
                  <a:pt x="438648" y="-2395"/>
                  <a:pt x="424184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37E3E1B4-4F52-41C2-B1BD-F631E678A19B}"/>
              </a:ext>
            </a:extLst>
          </p:cNvPr>
          <p:cNvSpPr/>
          <p:nvPr/>
        </p:nvSpPr>
        <p:spPr>
          <a:xfrm>
            <a:off x="526638" y="9117425"/>
            <a:ext cx="545815" cy="526930"/>
          </a:xfrm>
          <a:custGeom>
            <a:avLst/>
            <a:gdLst>
              <a:gd name="connsiteX0" fmla="*/ 381412 w 545815"/>
              <a:gd name="connsiteY0" fmla="*/ 39275 h 526930"/>
              <a:gd name="connsiteX1" fmla="*/ 152812 w 545815"/>
              <a:gd name="connsiteY1" fmla="*/ 240358 h 526930"/>
              <a:gd name="connsiteX2" fmla="*/ 10995 w 545815"/>
              <a:gd name="connsiteY2" fmla="*/ 329258 h 526930"/>
              <a:gd name="connsiteX3" fmla="*/ 57562 w 545815"/>
              <a:gd name="connsiteY3" fmla="*/ 335608 h 526930"/>
              <a:gd name="connsiteX4" fmla="*/ 412 w 545815"/>
              <a:gd name="connsiteY4" fmla="*/ 420275 h 526930"/>
              <a:gd name="connsiteX5" fmla="*/ 93545 w 545815"/>
              <a:gd name="connsiteY5" fmla="*/ 403342 h 526930"/>
              <a:gd name="connsiteX6" fmla="*/ 188795 w 545815"/>
              <a:gd name="connsiteY6" fmla="*/ 305975 h 526930"/>
              <a:gd name="connsiteX7" fmla="*/ 544395 w 545815"/>
              <a:gd name="connsiteY7" fmla="*/ 1175 h 526930"/>
              <a:gd name="connsiteX8" fmla="*/ 303095 w 545815"/>
              <a:gd name="connsiteY8" fmla="*/ 212842 h 526930"/>
              <a:gd name="connsiteX9" fmla="*/ 46979 w 545815"/>
              <a:gd name="connsiteY9" fmla="*/ 513408 h 526930"/>
              <a:gd name="connsiteX10" fmla="*/ 239595 w 545815"/>
              <a:gd name="connsiteY10" fmla="*/ 473192 h 526930"/>
              <a:gd name="connsiteX11" fmla="*/ 315795 w 545815"/>
              <a:gd name="connsiteY11" fmla="*/ 456258 h 526930"/>
              <a:gd name="connsiteX12" fmla="*/ 34279 w 545815"/>
              <a:gd name="connsiteY12" fmla="*/ 481658 h 526930"/>
              <a:gd name="connsiteX13" fmla="*/ 63912 w 545815"/>
              <a:gd name="connsiteY13" fmla="*/ 382175 h 526930"/>
              <a:gd name="connsiteX14" fmla="*/ 55445 w 545815"/>
              <a:gd name="connsiteY14" fmla="*/ 295392 h 526930"/>
              <a:gd name="connsiteX15" fmla="*/ 381412 w 545815"/>
              <a:gd name="connsiteY15" fmla="*/ 39275 h 52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5815" h="526930">
                <a:moveTo>
                  <a:pt x="381412" y="39275"/>
                </a:moveTo>
                <a:cubicBezTo>
                  <a:pt x="397640" y="30103"/>
                  <a:pt x="214548" y="192028"/>
                  <a:pt x="152812" y="240358"/>
                </a:cubicBezTo>
                <a:cubicBezTo>
                  <a:pt x="91076" y="288689"/>
                  <a:pt x="26870" y="313383"/>
                  <a:pt x="10995" y="329258"/>
                </a:cubicBezTo>
                <a:cubicBezTo>
                  <a:pt x="-4880" y="345133"/>
                  <a:pt x="59326" y="320439"/>
                  <a:pt x="57562" y="335608"/>
                </a:cubicBezTo>
                <a:cubicBezTo>
                  <a:pt x="55798" y="350777"/>
                  <a:pt x="-5585" y="408986"/>
                  <a:pt x="412" y="420275"/>
                </a:cubicBezTo>
                <a:cubicBezTo>
                  <a:pt x="6409" y="431564"/>
                  <a:pt x="62148" y="422392"/>
                  <a:pt x="93545" y="403342"/>
                </a:cubicBezTo>
                <a:cubicBezTo>
                  <a:pt x="124942" y="384292"/>
                  <a:pt x="113653" y="373003"/>
                  <a:pt x="188795" y="305975"/>
                </a:cubicBezTo>
                <a:cubicBezTo>
                  <a:pt x="263937" y="238947"/>
                  <a:pt x="525345" y="16697"/>
                  <a:pt x="544395" y="1175"/>
                </a:cubicBezTo>
                <a:cubicBezTo>
                  <a:pt x="563445" y="-14347"/>
                  <a:pt x="385998" y="127470"/>
                  <a:pt x="303095" y="212842"/>
                </a:cubicBezTo>
                <a:cubicBezTo>
                  <a:pt x="220192" y="298214"/>
                  <a:pt x="57562" y="470016"/>
                  <a:pt x="46979" y="513408"/>
                </a:cubicBezTo>
                <a:cubicBezTo>
                  <a:pt x="36396" y="556800"/>
                  <a:pt x="194792" y="482717"/>
                  <a:pt x="239595" y="473192"/>
                </a:cubicBezTo>
                <a:cubicBezTo>
                  <a:pt x="284398" y="463667"/>
                  <a:pt x="350014" y="454847"/>
                  <a:pt x="315795" y="456258"/>
                </a:cubicBezTo>
                <a:cubicBezTo>
                  <a:pt x="281576" y="457669"/>
                  <a:pt x="76260" y="494005"/>
                  <a:pt x="34279" y="481658"/>
                </a:cubicBezTo>
                <a:cubicBezTo>
                  <a:pt x="-7702" y="469311"/>
                  <a:pt x="60384" y="413219"/>
                  <a:pt x="63912" y="382175"/>
                </a:cubicBezTo>
                <a:cubicBezTo>
                  <a:pt x="67440" y="351131"/>
                  <a:pt x="7820" y="347603"/>
                  <a:pt x="55445" y="295392"/>
                </a:cubicBezTo>
                <a:cubicBezTo>
                  <a:pt x="103070" y="243181"/>
                  <a:pt x="365184" y="48447"/>
                  <a:pt x="381412" y="39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6BF0CA90-C94B-460A-AE44-9DA94D230D4A}"/>
              </a:ext>
            </a:extLst>
          </p:cNvPr>
          <p:cNvSpPr/>
          <p:nvPr/>
        </p:nvSpPr>
        <p:spPr>
          <a:xfrm>
            <a:off x="769867" y="6732740"/>
            <a:ext cx="524862" cy="503757"/>
          </a:xfrm>
          <a:custGeom>
            <a:avLst/>
            <a:gdLst>
              <a:gd name="connsiteX0" fmla="*/ 519183 w 524862"/>
              <a:gd name="connsiteY0" fmla="*/ 3023 h 503757"/>
              <a:gd name="connsiteX1" fmla="*/ 233433 w 524862"/>
              <a:gd name="connsiteY1" fmla="*/ 268135 h 503757"/>
              <a:gd name="connsiteX2" fmla="*/ 269946 w 524862"/>
              <a:gd name="connsiteY2" fmla="*/ 264960 h 503757"/>
              <a:gd name="connsiteX3" fmla="*/ 104846 w 524862"/>
              <a:gd name="connsiteY3" fmla="*/ 411010 h 503757"/>
              <a:gd name="connsiteX4" fmla="*/ 1658 w 524862"/>
              <a:gd name="connsiteY4" fmla="*/ 501498 h 503757"/>
              <a:gd name="connsiteX5" fmla="*/ 185808 w 524862"/>
              <a:gd name="connsiteY5" fmla="*/ 318935 h 503757"/>
              <a:gd name="connsiteX6" fmla="*/ 249308 w 524862"/>
              <a:gd name="connsiteY6" fmla="*/ 260198 h 503757"/>
              <a:gd name="connsiteX7" fmla="*/ 288996 w 524862"/>
              <a:gd name="connsiteY7" fmla="*/ 209398 h 503757"/>
              <a:gd name="connsiteX8" fmla="*/ 363608 w 524862"/>
              <a:gd name="connsiteY8" fmla="*/ 190348 h 503757"/>
              <a:gd name="connsiteX9" fmla="*/ 420758 w 524862"/>
              <a:gd name="connsiteY9" fmla="*/ 126848 h 503757"/>
              <a:gd name="connsiteX10" fmla="*/ 519183 w 524862"/>
              <a:gd name="connsiteY10" fmla="*/ 3023 h 503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4862" h="503757">
                <a:moveTo>
                  <a:pt x="519183" y="3023"/>
                </a:moveTo>
                <a:cubicBezTo>
                  <a:pt x="487962" y="26571"/>
                  <a:pt x="274972" y="224479"/>
                  <a:pt x="233433" y="268135"/>
                </a:cubicBezTo>
                <a:cubicBezTo>
                  <a:pt x="191893" y="311791"/>
                  <a:pt x="291377" y="241148"/>
                  <a:pt x="269946" y="264960"/>
                </a:cubicBezTo>
                <a:cubicBezTo>
                  <a:pt x="248515" y="288772"/>
                  <a:pt x="104846" y="411010"/>
                  <a:pt x="104846" y="411010"/>
                </a:cubicBezTo>
                <a:cubicBezTo>
                  <a:pt x="60131" y="450433"/>
                  <a:pt x="-11836" y="516844"/>
                  <a:pt x="1658" y="501498"/>
                </a:cubicBezTo>
                <a:cubicBezTo>
                  <a:pt x="15152" y="486152"/>
                  <a:pt x="144533" y="359152"/>
                  <a:pt x="185808" y="318935"/>
                </a:cubicBezTo>
                <a:cubicBezTo>
                  <a:pt x="227083" y="278718"/>
                  <a:pt x="232110" y="278454"/>
                  <a:pt x="249308" y="260198"/>
                </a:cubicBezTo>
                <a:cubicBezTo>
                  <a:pt x="266506" y="241942"/>
                  <a:pt x="269946" y="221040"/>
                  <a:pt x="288996" y="209398"/>
                </a:cubicBezTo>
                <a:cubicBezTo>
                  <a:pt x="308046" y="197756"/>
                  <a:pt x="341648" y="204106"/>
                  <a:pt x="363608" y="190348"/>
                </a:cubicBezTo>
                <a:cubicBezTo>
                  <a:pt x="385568" y="176590"/>
                  <a:pt x="397739" y="153306"/>
                  <a:pt x="420758" y="126848"/>
                </a:cubicBezTo>
                <a:cubicBezTo>
                  <a:pt x="443777" y="100390"/>
                  <a:pt x="550404" y="-20525"/>
                  <a:pt x="519183" y="30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C14BAFB3-4F23-409E-A1C3-F4032EA56F36}"/>
              </a:ext>
            </a:extLst>
          </p:cNvPr>
          <p:cNvSpPr/>
          <p:nvPr/>
        </p:nvSpPr>
        <p:spPr>
          <a:xfrm>
            <a:off x="769660" y="6677109"/>
            <a:ext cx="594223" cy="540290"/>
          </a:xfrm>
          <a:custGeom>
            <a:avLst/>
            <a:gdLst>
              <a:gd name="connsiteX0" fmla="*/ 586065 w 594223"/>
              <a:gd name="connsiteY0" fmla="*/ 4679 h 540290"/>
              <a:gd name="connsiteX1" fmla="*/ 198715 w 594223"/>
              <a:gd name="connsiteY1" fmla="*/ 292016 h 540290"/>
              <a:gd name="connsiteX2" fmla="*/ 233640 w 594223"/>
              <a:gd name="connsiteY2" fmla="*/ 287254 h 540290"/>
              <a:gd name="connsiteX3" fmla="*/ 86003 w 594223"/>
              <a:gd name="connsiteY3" fmla="*/ 393616 h 540290"/>
              <a:gd name="connsiteX4" fmla="*/ 278 w 594223"/>
              <a:gd name="connsiteY4" fmla="*/ 538079 h 540290"/>
              <a:gd name="connsiteX5" fmla="*/ 59015 w 594223"/>
              <a:gd name="connsiteY5" fmla="*/ 480929 h 540290"/>
              <a:gd name="connsiteX6" fmla="*/ 71715 w 594223"/>
              <a:gd name="connsiteY6" fmla="*/ 477754 h 540290"/>
              <a:gd name="connsiteX7" fmla="*/ 173315 w 594223"/>
              <a:gd name="connsiteY7" fmla="*/ 379329 h 540290"/>
              <a:gd name="connsiteX8" fmla="*/ 74890 w 594223"/>
              <a:gd name="connsiteY8" fmla="*/ 439654 h 540290"/>
              <a:gd name="connsiteX9" fmla="*/ 163790 w 594223"/>
              <a:gd name="connsiteY9" fmla="*/ 347579 h 540290"/>
              <a:gd name="connsiteX10" fmla="*/ 440015 w 594223"/>
              <a:gd name="connsiteY10" fmla="*/ 128504 h 540290"/>
              <a:gd name="connsiteX11" fmla="*/ 586065 w 594223"/>
              <a:gd name="connsiteY11" fmla="*/ 4679 h 54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4223" h="540290">
                <a:moveTo>
                  <a:pt x="586065" y="4679"/>
                </a:moveTo>
                <a:cubicBezTo>
                  <a:pt x="545848" y="31931"/>
                  <a:pt x="257452" y="244920"/>
                  <a:pt x="198715" y="292016"/>
                </a:cubicBezTo>
                <a:cubicBezTo>
                  <a:pt x="139977" y="339112"/>
                  <a:pt x="252425" y="270321"/>
                  <a:pt x="233640" y="287254"/>
                </a:cubicBezTo>
                <a:cubicBezTo>
                  <a:pt x="214855" y="304187"/>
                  <a:pt x="124897" y="351812"/>
                  <a:pt x="86003" y="393616"/>
                </a:cubicBezTo>
                <a:cubicBezTo>
                  <a:pt x="47109" y="435420"/>
                  <a:pt x="4776" y="523527"/>
                  <a:pt x="278" y="538079"/>
                </a:cubicBezTo>
                <a:cubicBezTo>
                  <a:pt x="-4220" y="552631"/>
                  <a:pt x="47109" y="490983"/>
                  <a:pt x="59015" y="480929"/>
                </a:cubicBezTo>
                <a:cubicBezTo>
                  <a:pt x="70921" y="470875"/>
                  <a:pt x="52665" y="494687"/>
                  <a:pt x="71715" y="477754"/>
                </a:cubicBezTo>
                <a:cubicBezTo>
                  <a:pt x="90765" y="460821"/>
                  <a:pt x="172786" y="385679"/>
                  <a:pt x="173315" y="379329"/>
                </a:cubicBezTo>
                <a:cubicBezTo>
                  <a:pt x="173844" y="372979"/>
                  <a:pt x="76477" y="444946"/>
                  <a:pt x="74890" y="439654"/>
                </a:cubicBezTo>
                <a:cubicBezTo>
                  <a:pt x="73303" y="434362"/>
                  <a:pt x="102936" y="399437"/>
                  <a:pt x="163790" y="347579"/>
                </a:cubicBezTo>
                <a:cubicBezTo>
                  <a:pt x="224644" y="295721"/>
                  <a:pt x="371753" y="181156"/>
                  <a:pt x="440015" y="128504"/>
                </a:cubicBezTo>
                <a:cubicBezTo>
                  <a:pt x="508277" y="75852"/>
                  <a:pt x="626282" y="-22573"/>
                  <a:pt x="586065" y="4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6B5D621D-4112-4800-A6DA-0771D78585C0}"/>
              </a:ext>
            </a:extLst>
          </p:cNvPr>
          <p:cNvSpPr/>
          <p:nvPr/>
        </p:nvSpPr>
        <p:spPr>
          <a:xfrm>
            <a:off x="682448" y="6969118"/>
            <a:ext cx="107026" cy="281116"/>
          </a:xfrm>
          <a:custGeom>
            <a:avLst/>
            <a:gdLst>
              <a:gd name="connsiteX0" fmla="*/ 71615 w 107026"/>
              <a:gd name="connsiteY0" fmla="*/ 7 h 281116"/>
              <a:gd name="connsiteX1" fmla="*/ 104952 w 107026"/>
              <a:gd name="connsiteY1" fmla="*/ 85732 h 281116"/>
              <a:gd name="connsiteX2" fmla="*/ 177 w 107026"/>
              <a:gd name="connsiteY2" fmla="*/ 280995 h 281116"/>
              <a:gd name="connsiteX3" fmla="*/ 77965 w 107026"/>
              <a:gd name="connsiteY3" fmla="*/ 117482 h 281116"/>
              <a:gd name="connsiteX4" fmla="*/ 92252 w 107026"/>
              <a:gd name="connsiteY4" fmla="*/ 80970 h 281116"/>
              <a:gd name="connsiteX5" fmla="*/ 71615 w 107026"/>
              <a:gd name="connsiteY5" fmla="*/ 7 h 28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026" h="281116">
                <a:moveTo>
                  <a:pt x="71615" y="7"/>
                </a:moveTo>
                <a:cubicBezTo>
                  <a:pt x="73732" y="801"/>
                  <a:pt x="116858" y="38901"/>
                  <a:pt x="104952" y="85732"/>
                </a:cubicBezTo>
                <a:cubicBezTo>
                  <a:pt x="93046" y="132563"/>
                  <a:pt x="4675" y="275703"/>
                  <a:pt x="177" y="280995"/>
                </a:cubicBezTo>
                <a:cubicBezTo>
                  <a:pt x="-4321" y="286287"/>
                  <a:pt x="77965" y="117482"/>
                  <a:pt x="77965" y="117482"/>
                </a:cubicBezTo>
                <a:cubicBezTo>
                  <a:pt x="93311" y="84144"/>
                  <a:pt x="91723" y="98962"/>
                  <a:pt x="92252" y="80970"/>
                </a:cubicBezTo>
                <a:cubicBezTo>
                  <a:pt x="92781" y="62978"/>
                  <a:pt x="69498" y="-787"/>
                  <a:pt x="71615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9E090FFD-2C77-4309-A045-918E3B8634C9}"/>
              </a:ext>
            </a:extLst>
          </p:cNvPr>
          <p:cNvSpPr/>
          <p:nvPr/>
        </p:nvSpPr>
        <p:spPr>
          <a:xfrm>
            <a:off x="736421" y="6946586"/>
            <a:ext cx="119242" cy="341645"/>
          </a:xfrm>
          <a:custGeom>
            <a:avLst/>
            <a:gdLst>
              <a:gd name="connsiteX0" fmla="*/ 179 w 119242"/>
              <a:gd name="connsiteY0" fmla="*/ 314 h 341645"/>
              <a:gd name="connsiteX1" fmla="*/ 92254 w 119242"/>
              <a:gd name="connsiteY1" fmla="*/ 90802 h 341645"/>
              <a:gd name="connsiteX2" fmla="*/ 92254 w 119242"/>
              <a:gd name="connsiteY2" fmla="*/ 74927 h 341645"/>
              <a:gd name="connsiteX3" fmla="*/ 85904 w 119242"/>
              <a:gd name="connsiteY3" fmla="*/ 117789 h 341645"/>
              <a:gd name="connsiteX4" fmla="*/ 41454 w 119242"/>
              <a:gd name="connsiteY4" fmla="*/ 206689 h 341645"/>
              <a:gd name="connsiteX5" fmla="*/ 12879 w 119242"/>
              <a:gd name="connsiteY5" fmla="*/ 274952 h 341645"/>
              <a:gd name="connsiteX6" fmla="*/ 8117 w 119242"/>
              <a:gd name="connsiteY6" fmla="*/ 341627 h 341645"/>
              <a:gd name="connsiteX7" fmla="*/ 33517 w 119242"/>
              <a:gd name="connsiteY7" fmla="*/ 268602 h 341645"/>
              <a:gd name="connsiteX8" fmla="*/ 119242 w 119242"/>
              <a:gd name="connsiteY8" fmla="*/ 127314 h 341645"/>
              <a:gd name="connsiteX9" fmla="*/ 179 w 119242"/>
              <a:gd name="connsiteY9" fmla="*/ 314 h 341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242" h="341645">
                <a:moveTo>
                  <a:pt x="179" y="314"/>
                </a:moveTo>
                <a:cubicBezTo>
                  <a:pt x="-4319" y="-5771"/>
                  <a:pt x="76908" y="78367"/>
                  <a:pt x="92254" y="90802"/>
                </a:cubicBezTo>
                <a:cubicBezTo>
                  <a:pt x="107600" y="103237"/>
                  <a:pt x="93312" y="70429"/>
                  <a:pt x="92254" y="74927"/>
                </a:cubicBezTo>
                <a:cubicBezTo>
                  <a:pt x="91196" y="79425"/>
                  <a:pt x="94371" y="95829"/>
                  <a:pt x="85904" y="117789"/>
                </a:cubicBezTo>
                <a:cubicBezTo>
                  <a:pt x="77437" y="139749"/>
                  <a:pt x="53625" y="180495"/>
                  <a:pt x="41454" y="206689"/>
                </a:cubicBezTo>
                <a:cubicBezTo>
                  <a:pt x="29283" y="232883"/>
                  <a:pt x="18435" y="252462"/>
                  <a:pt x="12879" y="274952"/>
                </a:cubicBezTo>
                <a:cubicBezTo>
                  <a:pt x="7323" y="297442"/>
                  <a:pt x="4678" y="342685"/>
                  <a:pt x="8117" y="341627"/>
                </a:cubicBezTo>
                <a:cubicBezTo>
                  <a:pt x="11556" y="340569"/>
                  <a:pt x="14996" y="304321"/>
                  <a:pt x="33517" y="268602"/>
                </a:cubicBezTo>
                <a:cubicBezTo>
                  <a:pt x="52038" y="232883"/>
                  <a:pt x="119507" y="168854"/>
                  <a:pt x="119242" y="127314"/>
                </a:cubicBezTo>
                <a:cubicBezTo>
                  <a:pt x="118977" y="85774"/>
                  <a:pt x="4677" y="6399"/>
                  <a:pt x="179" y="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F009270A-D212-4A7A-8EFA-644DFF79DED4}"/>
              </a:ext>
            </a:extLst>
          </p:cNvPr>
          <p:cNvSpPr/>
          <p:nvPr/>
        </p:nvSpPr>
        <p:spPr>
          <a:xfrm>
            <a:off x="497321" y="6990780"/>
            <a:ext cx="283731" cy="144898"/>
          </a:xfrm>
          <a:custGeom>
            <a:avLst/>
            <a:gdLst>
              <a:gd name="connsiteX0" fmla="*/ 283729 w 283731"/>
              <a:gd name="connsiteY0" fmla="*/ 27558 h 144898"/>
              <a:gd name="connsiteX1" fmla="*/ 150379 w 283731"/>
              <a:gd name="connsiteY1" fmla="*/ 5333 h 144898"/>
              <a:gd name="connsiteX2" fmla="*/ 4329 w 283731"/>
              <a:gd name="connsiteY2" fmla="*/ 141858 h 144898"/>
              <a:gd name="connsiteX3" fmla="*/ 48779 w 283731"/>
              <a:gd name="connsiteY3" fmla="*/ 94233 h 144898"/>
              <a:gd name="connsiteX4" fmla="*/ 153554 w 283731"/>
              <a:gd name="connsiteY4" fmla="*/ 25970 h 144898"/>
              <a:gd name="connsiteX5" fmla="*/ 283729 w 283731"/>
              <a:gd name="connsiteY5" fmla="*/ 27558 h 144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31" h="144898">
                <a:moveTo>
                  <a:pt x="283729" y="27558"/>
                </a:moveTo>
                <a:cubicBezTo>
                  <a:pt x="283200" y="24119"/>
                  <a:pt x="196946" y="-13717"/>
                  <a:pt x="150379" y="5333"/>
                </a:cubicBezTo>
                <a:cubicBezTo>
                  <a:pt x="103812" y="24383"/>
                  <a:pt x="21262" y="127041"/>
                  <a:pt x="4329" y="141858"/>
                </a:cubicBezTo>
                <a:cubicBezTo>
                  <a:pt x="-12604" y="156675"/>
                  <a:pt x="23908" y="113548"/>
                  <a:pt x="48779" y="94233"/>
                </a:cubicBezTo>
                <a:cubicBezTo>
                  <a:pt x="73650" y="74918"/>
                  <a:pt x="118100" y="37347"/>
                  <a:pt x="153554" y="25970"/>
                </a:cubicBezTo>
                <a:cubicBezTo>
                  <a:pt x="189008" y="14593"/>
                  <a:pt x="284258" y="30997"/>
                  <a:pt x="283729" y="275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85A3430B-BF75-4AD1-988F-C3F9D041BCA2}"/>
              </a:ext>
            </a:extLst>
          </p:cNvPr>
          <p:cNvSpPr/>
          <p:nvPr/>
        </p:nvSpPr>
        <p:spPr>
          <a:xfrm>
            <a:off x="524678" y="7103337"/>
            <a:ext cx="259634" cy="178474"/>
          </a:xfrm>
          <a:custGeom>
            <a:avLst/>
            <a:gdLst>
              <a:gd name="connsiteX0" fmla="*/ 13485 w 259634"/>
              <a:gd name="connsiteY0" fmla="*/ 3901 h 178474"/>
              <a:gd name="connsiteX1" fmla="*/ 8722 w 259634"/>
              <a:gd name="connsiteY1" fmla="*/ 121376 h 178474"/>
              <a:gd name="connsiteX2" fmla="*/ 142072 w 259634"/>
              <a:gd name="connsiteY2" fmla="*/ 176938 h 178474"/>
              <a:gd name="connsiteX3" fmla="*/ 181760 w 259634"/>
              <a:gd name="connsiteY3" fmla="*/ 159476 h 178474"/>
              <a:gd name="connsiteX4" fmla="*/ 207160 w 259634"/>
              <a:gd name="connsiteY4" fmla="*/ 122963 h 178474"/>
              <a:gd name="connsiteX5" fmla="*/ 259547 w 259634"/>
              <a:gd name="connsiteY5" fmla="*/ 726 h 178474"/>
              <a:gd name="connsiteX6" fmla="*/ 218272 w 259634"/>
              <a:gd name="connsiteY6" fmla="*/ 75338 h 178474"/>
              <a:gd name="connsiteX7" fmla="*/ 169060 w 259634"/>
              <a:gd name="connsiteY7" fmla="*/ 140426 h 178474"/>
              <a:gd name="connsiteX8" fmla="*/ 54760 w 259634"/>
              <a:gd name="connsiteY8" fmla="*/ 145188 h 178474"/>
              <a:gd name="connsiteX9" fmla="*/ 32535 w 259634"/>
              <a:gd name="connsiteY9" fmla="*/ 127726 h 178474"/>
              <a:gd name="connsiteX10" fmla="*/ 18247 w 259634"/>
              <a:gd name="connsiteY10" fmla="*/ 102326 h 178474"/>
              <a:gd name="connsiteX11" fmla="*/ 13485 w 259634"/>
              <a:gd name="connsiteY11" fmla="*/ 3901 h 17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9634" h="178474">
                <a:moveTo>
                  <a:pt x="13485" y="3901"/>
                </a:moveTo>
                <a:cubicBezTo>
                  <a:pt x="11898" y="7076"/>
                  <a:pt x="-12709" y="92537"/>
                  <a:pt x="8722" y="121376"/>
                </a:cubicBezTo>
                <a:cubicBezTo>
                  <a:pt x="30153" y="150215"/>
                  <a:pt x="113232" y="170588"/>
                  <a:pt x="142072" y="176938"/>
                </a:cubicBezTo>
                <a:cubicBezTo>
                  <a:pt x="170912" y="183288"/>
                  <a:pt x="170912" y="168472"/>
                  <a:pt x="181760" y="159476"/>
                </a:cubicBezTo>
                <a:cubicBezTo>
                  <a:pt x="192608" y="150480"/>
                  <a:pt x="194196" y="149421"/>
                  <a:pt x="207160" y="122963"/>
                </a:cubicBezTo>
                <a:cubicBezTo>
                  <a:pt x="220124" y="96505"/>
                  <a:pt x="257695" y="8664"/>
                  <a:pt x="259547" y="726"/>
                </a:cubicBezTo>
                <a:cubicBezTo>
                  <a:pt x="261399" y="-7212"/>
                  <a:pt x="233353" y="52055"/>
                  <a:pt x="218272" y="75338"/>
                </a:cubicBezTo>
                <a:cubicBezTo>
                  <a:pt x="203191" y="98621"/>
                  <a:pt x="196312" y="128784"/>
                  <a:pt x="169060" y="140426"/>
                </a:cubicBezTo>
                <a:cubicBezTo>
                  <a:pt x="141808" y="152068"/>
                  <a:pt x="77514" y="147305"/>
                  <a:pt x="54760" y="145188"/>
                </a:cubicBezTo>
                <a:cubicBezTo>
                  <a:pt x="32006" y="143071"/>
                  <a:pt x="38620" y="134870"/>
                  <a:pt x="32535" y="127726"/>
                </a:cubicBezTo>
                <a:cubicBezTo>
                  <a:pt x="26450" y="120582"/>
                  <a:pt x="20364" y="118995"/>
                  <a:pt x="18247" y="102326"/>
                </a:cubicBezTo>
                <a:cubicBezTo>
                  <a:pt x="16130" y="85657"/>
                  <a:pt x="15072" y="726"/>
                  <a:pt x="13485" y="3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1A978A78-873E-47AF-BE55-BAE174E7F4F4}"/>
              </a:ext>
            </a:extLst>
          </p:cNvPr>
          <p:cNvSpPr/>
          <p:nvPr/>
        </p:nvSpPr>
        <p:spPr>
          <a:xfrm>
            <a:off x="504537" y="7104040"/>
            <a:ext cx="211592" cy="188935"/>
          </a:xfrm>
          <a:custGeom>
            <a:avLst/>
            <a:gdLst>
              <a:gd name="connsiteX0" fmla="*/ 22513 w 211592"/>
              <a:gd name="connsiteY0" fmla="*/ 23 h 188935"/>
              <a:gd name="connsiteX1" fmla="*/ 288 w 211592"/>
              <a:gd name="connsiteY1" fmla="*/ 136548 h 188935"/>
              <a:gd name="connsiteX2" fmla="*/ 41563 w 211592"/>
              <a:gd name="connsiteY2" fmla="*/ 166710 h 188935"/>
              <a:gd name="connsiteX3" fmla="*/ 209838 w 211592"/>
              <a:gd name="connsiteY3" fmla="*/ 188935 h 188935"/>
              <a:gd name="connsiteX4" fmla="*/ 122526 w 211592"/>
              <a:gd name="connsiteY4" fmla="*/ 166710 h 188935"/>
              <a:gd name="connsiteX5" fmla="*/ 11401 w 211592"/>
              <a:gd name="connsiteY5" fmla="*/ 133373 h 188935"/>
              <a:gd name="connsiteX6" fmla="*/ 8226 w 211592"/>
              <a:gd name="connsiteY6" fmla="*/ 125435 h 188935"/>
              <a:gd name="connsiteX7" fmla="*/ 22513 w 211592"/>
              <a:gd name="connsiteY7" fmla="*/ 23 h 188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592" h="188935">
                <a:moveTo>
                  <a:pt x="22513" y="23"/>
                </a:moveTo>
                <a:cubicBezTo>
                  <a:pt x="21190" y="1875"/>
                  <a:pt x="-2887" y="108767"/>
                  <a:pt x="288" y="136548"/>
                </a:cubicBezTo>
                <a:cubicBezTo>
                  <a:pt x="3463" y="164329"/>
                  <a:pt x="6638" y="157979"/>
                  <a:pt x="41563" y="166710"/>
                </a:cubicBezTo>
                <a:cubicBezTo>
                  <a:pt x="76488" y="175441"/>
                  <a:pt x="196344" y="188935"/>
                  <a:pt x="209838" y="188935"/>
                </a:cubicBezTo>
                <a:cubicBezTo>
                  <a:pt x="223332" y="188935"/>
                  <a:pt x="155599" y="175970"/>
                  <a:pt x="122526" y="166710"/>
                </a:cubicBezTo>
                <a:cubicBezTo>
                  <a:pt x="89453" y="157450"/>
                  <a:pt x="30451" y="140252"/>
                  <a:pt x="11401" y="133373"/>
                </a:cubicBezTo>
                <a:cubicBezTo>
                  <a:pt x="-7649" y="126494"/>
                  <a:pt x="6639" y="145014"/>
                  <a:pt x="8226" y="125435"/>
                </a:cubicBezTo>
                <a:cubicBezTo>
                  <a:pt x="9813" y="105856"/>
                  <a:pt x="23836" y="-1829"/>
                  <a:pt x="22513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F3C908B3-7E8C-4528-8125-15680EE20B7E}"/>
              </a:ext>
            </a:extLst>
          </p:cNvPr>
          <p:cNvSpPr/>
          <p:nvPr/>
        </p:nvSpPr>
        <p:spPr>
          <a:xfrm>
            <a:off x="384476" y="7081828"/>
            <a:ext cx="162486" cy="97205"/>
          </a:xfrm>
          <a:custGeom>
            <a:avLst/>
            <a:gdLst>
              <a:gd name="connsiteX0" fmla="*/ 161624 w 162486"/>
              <a:gd name="connsiteY0" fmla="*/ 10 h 97205"/>
              <a:gd name="connsiteX1" fmla="*/ 2874 w 162486"/>
              <a:gd name="connsiteY1" fmla="*/ 90497 h 97205"/>
              <a:gd name="connsiteX2" fmla="*/ 64787 w 162486"/>
              <a:gd name="connsiteY2" fmla="*/ 84147 h 97205"/>
              <a:gd name="connsiteX3" fmla="*/ 161624 w 162486"/>
              <a:gd name="connsiteY3" fmla="*/ 10 h 97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486" h="97205">
                <a:moveTo>
                  <a:pt x="161624" y="10"/>
                </a:moveTo>
                <a:cubicBezTo>
                  <a:pt x="151305" y="1068"/>
                  <a:pt x="19013" y="76474"/>
                  <a:pt x="2874" y="90497"/>
                </a:cubicBezTo>
                <a:cubicBezTo>
                  <a:pt x="-13265" y="104520"/>
                  <a:pt x="42827" y="93672"/>
                  <a:pt x="64787" y="84147"/>
                </a:cubicBezTo>
                <a:cubicBezTo>
                  <a:pt x="86747" y="74622"/>
                  <a:pt x="171943" y="-1048"/>
                  <a:pt x="161624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3D32E162-E215-4F52-97E9-7AB99AE39DB5}"/>
              </a:ext>
            </a:extLst>
          </p:cNvPr>
          <p:cNvSpPr/>
          <p:nvPr/>
        </p:nvSpPr>
        <p:spPr>
          <a:xfrm>
            <a:off x="381534" y="7266392"/>
            <a:ext cx="234439" cy="115793"/>
          </a:xfrm>
          <a:custGeom>
            <a:avLst/>
            <a:gdLst>
              <a:gd name="connsiteX0" fmla="*/ 1054 w 234439"/>
              <a:gd name="connsiteY0" fmla="*/ 75796 h 115793"/>
              <a:gd name="connsiteX1" fmla="*/ 140754 w 234439"/>
              <a:gd name="connsiteY1" fmla="*/ 101196 h 115793"/>
              <a:gd name="connsiteX2" fmla="*/ 185204 w 234439"/>
              <a:gd name="connsiteY2" fmla="*/ 53571 h 115793"/>
              <a:gd name="connsiteX3" fmla="*/ 234416 w 234439"/>
              <a:gd name="connsiteY3" fmla="*/ 1183 h 115793"/>
              <a:gd name="connsiteX4" fmla="*/ 178854 w 234439"/>
              <a:gd name="connsiteY4" fmla="*/ 107546 h 115793"/>
              <a:gd name="connsiteX5" fmla="*/ 80429 w 234439"/>
              <a:gd name="connsiteY5" fmla="*/ 105958 h 115793"/>
              <a:gd name="connsiteX6" fmla="*/ 1054 w 234439"/>
              <a:gd name="connsiteY6" fmla="*/ 75796 h 115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439" h="115793">
                <a:moveTo>
                  <a:pt x="1054" y="75796"/>
                </a:moveTo>
                <a:cubicBezTo>
                  <a:pt x="11108" y="75002"/>
                  <a:pt x="110062" y="104900"/>
                  <a:pt x="140754" y="101196"/>
                </a:cubicBezTo>
                <a:cubicBezTo>
                  <a:pt x="171446" y="97492"/>
                  <a:pt x="185204" y="53571"/>
                  <a:pt x="185204" y="53571"/>
                </a:cubicBezTo>
                <a:cubicBezTo>
                  <a:pt x="200814" y="36902"/>
                  <a:pt x="235474" y="-7813"/>
                  <a:pt x="234416" y="1183"/>
                </a:cubicBezTo>
                <a:cubicBezTo>
                  <a:pt x="233358" y="10179"/>
                  <a:pt x="204518" y="90084"/>
                  <a:pt x="178854" y="107546"/>
                </a:cubicBezTo>
                <a:cubicBezTo>
                  <a:pt x="153190" y="125008"/>
                  <a:pt x="105300" y="109927"/>
                  <a:pt x="80429" y="105958"/>
                </a:cubicBezTo>
                <a:cubicBezTo>
                  <a:pt x="55558" y="101989"/>
                  <a:pt x="-9000" y="76590"/>
                  <a:pt x="1054" y="757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0AB9F405-193B-49E3-9266-190C4F72B9F0}"/>
              </a:ext>
            </a:extLst>
          </p:cNvPr>
          <p:cNvSpPr/>
          <p:nvPr/>
        </p:nvSpPr>
        <p:spPr>
          <a:xfrm>
            <a:off x="374961" y="7281854"/>
            <a:ext cx="237910" cy="146487"/>
          </a:xfrm>
          <a:custGeom>
            <a:avLst/>
            <a:gdLst>
              <a:gd name="connsiteX0" fmla="*/ 237814 w 237910"/>
              <a:gd name="connsiteY0" fmla="*/ 9 h 146487"/>
              <a:gd name="connsiteX1" fmla="*/ 199714 w 237910"/>
              <a:gd name="connsiteY1" fmla="*/ 111134 h 146487"/>
              <a:gd name="connsiteX2" fmla="*/ 148914 w 237910"/>
              <a:gd name="connsiteY2" fmla="*/ 119071 h 146487"/>
              <a:gd name="connsiteX3" fmla="*/ 88589 w 237910"/>
              <a:gd name="connsiteY3" fmla="*/ 109546 h 146487"/>
              <a:gd name="connsiteX4" fmla="*/ 1277 w 237910"/>
              <a:gd name="connsiteY4" fmla="*/ 80971 h 146487"/>
              <a:gd name="connsiteX5" fmla="*/ 160027 w 237910"/>
              <a:gd name="connsiteY5" fmla="*/ 146059 h 146487"/>
              <a:gd name="connsiteX6" fmla="*/ 188602 w 237910"/>
              <a:gd name="connsiteY6" fmla="*/ 104784 h 146487"/>
              <a:gd name="connsiteX7" fmla="*/ 237814 w 237910"/>
              <a:gd name="connsiteY7" fmla="*/ 9 h 14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7910" h="146487">
                <a:moveTo>
                  <a:pt x="237814" y="9"/>
                </a:moveTo>
                <a:cubicBezTo>
                  <a:pt x="239666" y="1067"/>
                  <a:pt x="214531" y="91290"/>
                  <a:pt x="199714" y="111134"/>
                </a:cubicBezTo>
                <a:cubicBezTo>
                  <a:pt x="184897" y="130978"/>
                  <a:pt x="167435" y="119336"/>
                  <a:pt x="148914" y="119071"/>
                </a:cubicBezTo>
                <a:cubicBezTo>
                  <a:pt x="130393" y="118806"/>
                  <a:pt x="113195" y="115896"/>
                  <a:pt x="88589" y="109546"/>
                </a:cubicBezTo>
                <a:cubicBezTo>
                  <a:pt x="63983" y="103196"/>
                  <a:pt x="-10629" y="74886"/>
                  <a:pt x="1277" y="80971"/>
                </a:cubicBezTo>
                <a:cubicBezTo>
                  <a:pt x="13183" y="87056"/>
                  <a:pt x="128806" y="142090"/>
                  <a:pt x="160027" y="146059"/>
                </a:cubicBezTo>
                <a:cubicBezTo>
                  <a:pt x="191248" y="150028"/>
                  <a:pt x="178283" y="125686"/>
                  <a:pt x="188602" y="104784"/>
                </a:cubicBezTo>
                <a:cubicBezTo>
                  <a:pt x="198921" y="83882"/>
                  <a:pt x="235962" y="-1049"/>
                  <a:pt x="237814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78ACCC7F-65AA-44F6-B5AF-74355C89A232}"/>
              </a:ext>
            </a:extLst>
          </p:cNvPr>
          <p:cNvSpPr/>
          <p:nvPr/>
        </p:nvSpPr>
        <p:spPr>
          <a:xfrm>
            <a:off x="406427" y="7269838"/>
            <a:ext cx="303295" cy="230052"/>
          </a:xfrm>
          <a:custGeom>
            <a:avLst/>
            <a:gdLst>
              <a:gd name="connsiteX0" fmla="*/ 303186 w 303295"/>
              <a:gd name="connsiteY0" fmla="*/ 912 h 230052"/>
              <a:gd name="connsiteX1" fmla="*/ 177773 w 303295"/>
              <a:gd name="connsiteY1" fmla="*/ 161250 h 230052"/>
              <a:gd name="connsiteX2" fmla="*/ 257148 w 303295"/>
              <a:gd name="connsiteY2" fmla="*/ 102512 h 230052"/>
              <a:gd name="connsiteX3" fmla="*/ 109511 w 303295"/>
              <a:gd name="connsiteY3" fmla="*/ 172362 h 230052"/>
              <a:gd name="connsiteX4" fmla="*/ 7911 w 303295"/>
              <a:gd name="connsiteY4" fmla="*/ 227925 h 230052"/>
              <a:gd name="connsiteX5" fmla="*/ 14261 w 303295"/>
              <a:gd name="connsiteY5" fmla="*/ 212050 h 230052"/>
              <a:gd name="connsiteX6" fmla="*/ 74586 w 303295"/>
              <a:gd name="connsiteY6" fmla="*/ 151725 h 230052"/>
              <a:gd name="connsiteX7" fmla="*/ 176186 w 303295"/>
              <a:gd name="connsiteY7" fmla="*/ 135850 h 230052"/>
              <a:gd name="connsiteX8" fmla="*/ 199998 w 303295"/>
              <a:gd name="connsiteY8" fmla="*/ 96162 h 230052"/>
              <a:gd name="connsiteX9" fmla="*/ 303186 w 303295"/>
              <a:gd name="connsiteY9" fmla="*/ 912 h 230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3295" h="230052">
                <a:moveTo>
                  <a:pt x="303186" y="912"/>
                </a:moveTo>
                <a:cubicBezTo>
                  <a:pt x="299482" y="11760"/>
                  <a:pt x="185446" y="144317"/>
                  <a:pt x="177773" y="161250"/>
                </a:cubicBezTo>
                <a:cubicBezTo>
                  <a:pt x="170100" y="178183"/>
                  <a:pt x="268525" y="100660"/>
                  <a:pt x="257148" y="102512"/>
                </a:cubicBezTo>
                <a:cubicBezTo>
                  <a:pt x="245771" y="104364"/>
                  <a:pt x="151050" y="151460"/>
                  <a:pt x="109511" y="172362"/>
                </a:cubicBezTo>
                <a:cubicBezTo>
                  <a:pt x="67972" y="193264"/>
                  <a:pt x="7911" y="227925"/>
                  <a:pt x="7911" y="227925"/>
                </a:cubicBezTo>
                <a:cubicBezTo>
                  <a:pt x="-7964" y="234540"/>
                  <a:pt x="3149" y="224750"/>
                  <a:pt x="14261" y="212050"/>
                </a:cubicBezTo>
                <a:cubicBezTo>
                  <a:pt x="25373" y="199350"/>
                  <a:pt x="47599" y="164425"/>
                  <a:pt x="74586" y="151725"/>
                </a:cubicBezTo>
                <a:cubicBezTo>
                  <a:pt x="101573" y="139025"/>
                  <a:pt x="155284" y="145111"/>
                  <a:pt x="176186" y="135850"/>
                </a:cubicBezTo>
                <a:cubicBezTo>
                  <a:pt x="197088" y="126590"/>
                  <a:pt x="184652" y="113095"/>
                  <a:pt x="199998" y="96162"/>
                </a:cubicBezTo>
                <a:cubicBezTo>
                  <a:pt x="215344" y="79229"/>
                  <a:pt x="306890" y="-9936"/>
                  <a:pt x="303186" y="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7ADF37E4-5B27-405C-9465-DC06255CCF83}"/>
              </a:ext>
            </a:extLst>
          </p:cNvPr>
          <p:cNvSpPr/>
          <p:nvPr/>
        </p:nvSpPr>
        <p:spPr>
          <a:xfrm>
            <a:off x="402718" y="7050866"/>
            <a:ext cx="809875" cy="642159"/>
          </a:xfrm>
          <a:custGeom>
            <a:avLst/>
            <a:gdLst>
              <a:gd name="connsiteX0" fmla="*/ 806957 w 809875"/>
              <a:gd name="connsiteY0" fmla="*/ 809 h 642159"/>
              <a:gd name="connsiteX1" fmla="*/ 468820 w 809875"/>
              <a:gd name="connsiteY1" fmla="*/ 275447 h 642159"/>
              <a:gd name="connsiteX2" fmla="*/ 556132 w 809875"/>
              <a:gd name="connsiteY2" fmla="*/ 227822 h 642159"/>
              <a:gd name="connsiteX3" fmla="*/ 367220 w 809875"/>
              <a:gd name="connsiteY3" fmla="*/ 375459 h 642159"/>
              <a:gd name="connsiteX4" fmla="*/ 292607 w 809875"/>
              <a:gd name="connsiteY4" fmla="*/ 461184 h 642159"/>
              <a:gd name="connsiteX5" fmla="*/ 103695 w 809875"/>
              <a:gd name="connsiteY5" fmla="*/ 573897 h 642159"/>
              <a:gd name="connsiteX6" fmla="*/ 157670 w 809875"/>
              <a:gd name="connsiteY6" fmla="*/ 551672 h 642159"/>
              <a:gd name="connsiteX7" fmla="*/ 507 w 809875"/>
              <a:gd name="connsiteY7" fmla="*/ 642159 h 642159"/>
              <a:gd name="connsiteX8" fmla="*/ 219582 w 809875"/>
              <a:gd name="connsiteY8" fmla="*/ 550084 h 642159"/>
              <a:gd name="connsiteX9" fmla="*/ 249745 w 809875"/>
              <a:gd name="connsiteY9" fmla="*/ 531034 h 642159"/>
              <a:gd name="connsiteX10" fmla="*/ 221170 w 809875"/>
              <a:gd name="connsiteY10" fmla="*/ 484997 h 642159"/>
              <a:gd name="connsiteX11" fmla="*/ 562482 w 809875"/>
              <a:gd name="connsiteY11" fmla="*/ 250047 h 642159"/>
              <a:gd name="connsiteX12" fmla="*/ 629157 w 809875"/>
              <a:gd name="connsiteY12" fmla="*/ 192897 h 642159"/>
              <a:gd name="connsiteX13" fmla="*/ 806957 w 809875"/>
              <a:gd name="connsiteY13" fmla="*/ 809 h 642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9875" h="642159">
                <a:moveTo>
                  <a:pt x="806957" y="809"/>
                </a:moveTo>
                <a:cubicBezTo>
                  <a:pt x="780234" y="14567"/>
                  <a:pt x="510624" y="237612"/>
                  <a:pt x="468820" y="275447"/>
                </a:cubicBezTo>
                <a:cubicBezTo>
                  <a:pt x="427016" y="313282"/>
                  <a:pt x="573065" y="211153"/>
                  <a:pt x="556132" y="227822"/>
                </a:cubicBezTo>
                <a:cubicBezTo>
                  <a:pt x="539199" y="244491"/>
                  <a:pt x="411141" y="336565"/>
                  <a:pt x="367220" y="375459"/>
                </a:cubicBezTo>
                <a:cubicBezTo>
                  <a:pt x="323299" y="414353"/>
                  <a:pt x="336528" y="428111"/>
                  <a:pt x="292607" y="461184"/>
                </a:cubicBezTo>
                <a:cubicBezTo>
                  <a:pt x="248686" y="494257"/>
                  <a:pt x="126184" y="558816"/>
                  <a:pt x="103695" y="573897"/>
                </a:cubicBezTo>
                <a:cubicBezTo>
                  <a:pt x="81205" y="588978"/>
                  <a:pt x="174868" y="540295"/>
                  <a:pt x="157670" y="551672"/>
                </a:cubicBezTo>
                <a:cubicBezTo>
                  <a:pt x="140472" y="563049"/>
                  <a:pt x="-9812" y="642424"/>
                  <a:pt x="507" y="642159"/>
                </a:cubicBezTo>
                <a:cubicBezTo>
                  <a:pt x="10826" y="641894"/>
                  <a:pt x="178042" y="568605"/>
                  <a:pt x="219582" y="550084"/>
                </a:cubicBezTo>
                <a:cubicBezTo>
                  <a:pt x="261122" y="531563"/>
                  <a:pt x="249480" y="541882"/>
                  <a:pt x="249745" y="531034"/>
                </a:cubicBezTo>
                <a:cubicBezTo>
                  <a:pt x="250010" y="520186"/>
                  <a:pt x="169047" y="531828"/>
                  <a:pt x="221170" y="484997"/>
                </a:cubicBezTo>
                <a:cubicBezTo>
                  <a:pt x="273293" y="438166"/>
                  <a:pt x="494484" y="298730"/>
                  <a:pt x="562482" y="250047"/>
                </a:cubicBezTo>
                <a:cubicBezTo>
                  <a:pt x="630480" y="201364"/>
                  <a:pt x="589205" y="233114"/>
                  <a:pt x="629157" y="192897"/>
                </a:cubicBezTo>
                <a:cubicBezTo>
                  <a:pt x="669109" y="152680"/>
                  <a:pt x="833680" y="-12949"/>
                  <a:pt x="806957" y="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CCD713C6-108F-4870-8514-C34CB4210A46}"/>
              </a:ext>
            </a:extLst>
          </p:cNvPr>
          <p:cNvSpPr/>
          <p:nvPr/>
        </p:nvSpPr>
        <p:spPr>
          <a:xfrm>
            <a:off x="666119" y="7103877"/>
            <a:ext cx="562467" cy="422751"/>
          </a:xfrm>
          <a:custGeom>
            <a:avLst/>
            <a:gdLst>
              <a:gd name="connsiteX0" fmla="*/ 559431 w 562467"/>
              <a:gd name="connsiteY0" fmla="*/ 1773 h 422751"/>
              <a:gd name="connsiteX1" fmla="*/ 118106 w 562467"/>
              <a:gd name="connsiteY1" fmla="*/ 362136 h 422751"/>
              <a:gd name="connsiteX2" fmla="*/ 111756 w 562467"/>
              <a:gd name="connsiteY2" fmla="*/ 355786 h 422751"/>
              <a:gd name="connsiteX3" fmla="*/ 631 w 562467"/>
              <a:gd name="connsiteY3" fmla="*/ 422461 h 422751"/>
              <a:gd name="connsiteX4" fmla="*/ 168906 w 562467"/>
              <a:gd name="connsiteY4" fmla="*/ 325623 h 422751"/>
              <a:gd name="connsiteX5" fmla="*/ 305431 w 562467"/>
              <a:gd name="connsiteY5" fmla="*/ 227198 h 422751"/>
              <a:gd name="connsiteX6" fmla="*/ 559431 w 562467"/>
              <a:gd name="connsiteY6" fmla="*/ 1773 h 42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2467" h="422751">
                <a:moveTo>
                  <a:pt x="559431" y="1773"/>
                </a:moveTo>
                <a:cubicBezTo>
                  <a:pt x="528210" y="24263"/>
                  <a:pt x="192718" y="303134"/>
                  <a:pt x="118106" y="362136"/>
                </a:cubicBezTo>
                <a:cubicBezTo>
                  <a:pt x="43494" y="421138"/>
                  <a:pt x="131335" y="345732"/>
                  <a:pt x="111756" y="355786"/>
                </a:cubicBezTo>
                <a:cubicBezTo>
                  <a:pt x="92177" y="365840"/>
                  <a:pt x="-8894" y="427488"/>
                  <a:pt x="631" y="422461"/>
                </a:cubicBezTo>
                <a:cubicBezTo>
                  <a:pt x="10156" y="417434"/>
                  <a:pt x="118106" y="358167"/>
                  <a:pt x="168906" y="325623"/>
                </a:cubicBezTo>
                <a:cubicBezTo>
                  <a:pt x="219706" y="293079"/>
                  <a:pt x="238491" y="277204"/>
                  <a:pt x="305431" y="227198"/>
                </a:cubicBezTo>
                <a:cubicBezTo>
                  <a:pt x="372371" y="177192"/>
                  <a:pt x="590652" y="-20717"/>
                  <a:pt x="559431" y="1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CECD5D87-2494-49C0-8DC5-C9B4113BF1B2}"/>
              </a:ext>
            </a:extLst>
          </p:cNvPr>
          <p:cNvSpPr/>
          <p:nvPr/>
        </p:nvSpPr>
        <p:spPr>
          <a:xfrm>
            <a:off x="1364303" y="6641462"/>
            <a:ext cx="1115373" cy="132537"/>
          </a:xfrm>
          <a:custGeom>
            <a:avLst/>
            <a:gdLst>
              <a:gd name="connsiteX0" fmla="*/ 12060 w 1115373"/>
              <a:gd name="connsiteY0" fmla="*/ 26038 h 132537"/>
              <a:gd name="connsiteX1" fmla="*/ 66035 w 1115373"/>
              <a:gd name="connsiteY1" fmla="*/ 8576 h 132537"/>
              <a:gd name="connsiteX2" fmla="*/ 497835 w 1115373"/>
              <a:gd name="connsiteY2" fmla="*/ 33976 h 132537"/>
              <a:gd name="connsiteX3" fmla="*/ 501010 w 1115373"/>
              <a:gd name="connsiteY3" fmla="*/ 27626 h 132537"/>
              <a:gd name="connsiteX4" fmla="*/ 791522 w 1115373"/>
              <a:gd name="connsiteY4" fmla="*/ 64138 h 132537"/>
              <a:gd name="connsiteX5" fmla="*/ 1115372 w 1115373"/>
              <a:gd name="connsiteY5" fmla="*/ 132401 h 132537"/>
              <a:gd name="connsiteX6" fmla="*/ 796285 w 1115373"/>
              <a:gd name="connsiteY6" fmla="*/ 81601 h 132537"/>
              <a:gd name="connsiteX7" fmla="*/ 799460 w 1115373"/>
              <a:gd name="connsiteY7" fmla="*/ 76838 h 132537"/>
              <a:gd name="connsiteX8" fmla="*/ 399410 w 1115373"/>
              <a:gd name="connsiteY8" fmla="*/ 2226 h 132537"/>
              <a:gd name="connsiteX9" fmla="*/ 443860 w 1115373"/>
              <a:gd name="connsiteY9" fmla="*/ 18101 h 132537"/>
              <a:gd name="connsiteX10" fmla="*/ 172397 w 1115373"/>
              <a:gd name="connsiteY10" fmla="*/ 8576 h 132537"/>
              <a:gd name="connsiteX11" fmla="*/ 12060 w 1115373"/>
              <a:gd name="connsiteY11" fmla="*/ 26038 h 132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15373" h="132537">
                <a:moveTo>
                  <a:pt x="12060" y="26038"/>
                </a:moveTo>
                <a:cubicBezTo>
                  <a:pt x="-5667" y="26038"/>
                  <a:pt x="-14928" y="7253"/>
                  <a:pt x="66035" y="8576"/>
                </a:cubicBezTo>
                <a:cubicBezTo>
                  <a:pt x="146998" y="9899"/>
                  <a:pt x="425339" y="30801"/>
                  <a:pt x="497835" y="33976"/>
                </a:cubicBezTo>
                <a:cubicBezTo>
                  <a:pt x="570331" y="37151"/>
                  <a:pt x="452062" y="22599"/>
                  <a:pt x="501010" y="27626"/>
                </a:cubicBezTo>
                <a:cubicBezTo>
                  <a:pt x="549958" y="32653"/>
                  <a:pt x="689128" y="46676"/>
                  <a:pt x="791522" y="64138"/>
                </a:cubicBezTo>
                <a:cubicBezTo>
                  <a:pt x="893916" y="81601"/>
                  <a:pt x="1114578" y="129491"/>
                  <a:pt x="1115372" y="132401"/>
                </a:cubicBezTo>
                <a:cubicBezTo>
                  <a:pt x="1116166" y="135311"/>
                  <a:pt x="848937" y="90862"/>
                  <a:pt x="796285" y="81601"/>
                </a:cubicBezTo>
                <a:cubicBezTo>
                  <a:pt x="743633" y="72340"/>
                  <a:pt x="865606" y="90067"/>
                  <a:pt x="799460" y="76838"/>
                </a:cubicBezTo>
                <a:cubicBezTo>
                  <a:pt x="733314" y="63609"/>
                  <a:pt x="458677" y="12015"/>
                  <a:pt x="399410" y="2226"/>
                </a:cubicBezTo>
                <a:cubicBezTo>
                  <a:pt x="340143" y="-7563"/>
                  <a:pt x="443860" y="18101"/>
                  <a:pt x="443860" y="18101"/>
                </a:cubicBezTo>
                <a:cubicBezTo>
                  <a:pt x="406025" y="19159"/>
                  <a:pt x="247274" y="4872"/>
                  <a:pt x="172397" y="8576"/>
                </a:cubicBezTo>
                <a:cubicBezTo>
                  <a:pt x="97520" y="12280"/>
                  <a:pt x="29787" y="26038"/>
                  <a:pt x="12060" y="260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D8EF9FE6-D21B-45FB-B138-3244F41B5700}"/>
              </a:ext>
            </a:extLst>
          </p:cNvPr>
          <p:cNvSpPr/>
          <p:nvPr/>
        </p:nvSpPr>
        <p:spPr>
          <a:xfrm>
            <a:off x="1341030" y="6698225"/>
            <a:ext cx="1069264" cy="104357"/>
          </a:xfrm>
          <a:custGeom>
            <a:avLst/>
            <a:gdLst>
              <a:gd name="connsiteX0" fmla="*/ 16283 w 1069264"/>
              <a:gd name="connsiteY0" fmla="*/ 21663 h 104357"/>
              <a:gd name="connsiteX1" fmla="*/ 625883 w 1069264"/>
              <a:gd name="connsiteY1" fmla="*/ 35950 h 104357"/>
              <a:gd name="connsiteX2" fmla="*/ 462370 w 1069264"/>
              <a:gd name="connsiteY2" fmla="*/ 8963 h 104357"/>
              <a:gd name="connsiteX3" fmla="*/ 749708 w 1069264"/>
              <a:gd name="connsiteY3" fmla="*/ 66113 h 104357"/>
              <a:gd name="connsiteX4" fmla="*/ 851308 w 1069264"/>
              <a:gd name="connsiteY4" fmla="*/ 72463 h 104357"/>
              <a:gd name="connsiteX5" fmla="*/ 1068795 w 1069264"/>
              <a:gd name="connsiteY5" fmla="*/ 104213 h 104357"/>
              <a:gd name="connsiteX6" fmla="*/ 898933 w 1069264"/>
              <a:gd name="connsiteY6" fmla="*/ 58175 h 104357"/>
              <a:gd name="connsiteX7" fmla="*/ 567145 w 1069264"/>
              <a:gd name="connsiteY7" fmla="*/ 18488 h 104357"/>
              <a:gd name="connsiteX8" fmla="*/ 365533 w 1069264"/>
              <a:gd name="connsiteY8" fmla="*/ 2613 h 104357"/>
              <a:gd name="connsiteX9" fmla="*/ 190908 w 1069264"/>
              <a:gd name="connsiteY9" fmla="*/ 2613 h 104357"/>
              <a:gd name="connsiteX10" fmla="*/ 16283 w 1069264"/>
              <a:gd name="connsiteY10" fmla="*/ 21663 h 10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9264" h="104357">
                <a:moveTo>
                  <a:pt x="16283" y="21663"/>
                </a:moveTo>
                <a:cubicBezTo>
                  <a:pt x="88779" y="27219"/>
                  <a:pt x="551535" y="38067"/>
                  <a:pt x="625883" y="35950"/>
                </a:cubicBezTo>
                <a:cubicBezTo>
                  <a:pt x="700231" y="33833"/>
                  <a:pt x="441732" y="3936"/>
                  <a:pt x="462370" y="8963"/>
                </a:cubicBezTo>
                <a:cubicBezTo>
                  <a:pt x="483008" y="13990"/>
                  <a:pt x="684885" y="55530"/>
                  <a:pt x="749708" y="66113"/>
                </a:cubicBezTo>
                <a:cubicBezTo>
                  <a:pt x="814531" y="76696"/>
                  <a:pt x="798127" y="66113"/>
                  <a:pt x="851308" y="72463"/>
                </a:cubicBezTo>
                <a:cubicBezTo>
                  <a:pt x="904489" y="78813"/>
                  <a:pt x="1060858" y="106594"/>
                  <a:pt x="1068795" y="104213"/>
                </a:cubicBezTo>
                <a:cubicBezTo>
                  <a:pt x="1076732" y="101832"/>
                  <a:pt x="982541" y="72462"/>
                  <a:pt x="898933" y="58175"/>
                </a:cubicBezTo>
                <a:cubicBezTo>
                  <a:pt x="815325" y="43888"/>
                  <a:pt x="656045" y="27748"/>
                  <a:pt x="567145" y="18488"/>
                </a:cubicBezTo>
                <a:cubicBezTo>
                  <a:pt x="478245" y="9228"/>
                  <a:pt x="428239" y="5259"/>
                  <a:pt x="365533" y="2613"/>
                </a:cubicBezTo>
                <a:cubicBezTo>
                  <a:pt x="302827" y="-33"/>
                  <a:pt x="248323" y="-1620"/>
                  <a:pt x="190908" y="2613"/>
                </a:cubicBezTo>
                <a:cubicBezTo>
                  <a:pt x="133493" y="6846"/>
                  <a:pt x="-56213" y="16107"/>
                  <a:pt x="16283" y="216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92090154-A266-4FF8-A9BF-7EC56E0AD4F3}"/>
              </a:ext>
            </a:extLst>
          </p:cNvPr>
          <p:cNvSpPr/>
          <p:nvPr/>
        </p:nvSpPr>
        <p:spPr>
          <a:xfrm>
            <a:off x="1255513" y="6711629"/>
            <a:ext cx="288668" cy="580388"/>
          </a:xfrm>
          <a:custGeom>
            <a:avLst/>
            <a:gdLst>
              <a:gd name="connsiteX0" fmla="*/ 112912 w 288668"/>
              <a:gd name="connsiteY0" fmla="*/ 6671 h 580388"/>
              <a:gd name="connsiteX1" fmla="*/ 12900 w 288668"/>
              <a:gd name="connsiteY1" fmla="*/ 130496 h 580388"/>
              <a:gd name="connsiteX2" fmla="*/ 33537 w 288668"/>
              <a:gd name="connsiteY2" fmla="*/ 71759 h 580388"/>
              <a:gd name="connsiteX3" fmla="*/ 17662 w 288668"/>
              <a:gd name="connsiteY3" fmla="*/ 160659 h 580388"/>
              <a:gd name="connsiteX4" fmla="*/ 12900 w 288668"/>
              <a:gd name="connsiteY4" fmla="*/ 327346 h 580388"/>
              <a:gd name="connsiteX5" fmla="*/ 14487 w 288668"/>
              <a:gd name="connsiteY5" fmla="*/ 311471 h 580388"/>
              <a:gd name="connsiteX6" fmla="*/ 85925 w 288668"/>
              <a:gd name="connsiteY6" fmla="*/ 452759 h 580388"/>
              <a:gd name="connsiteX7" fmla="*/ 85925 w 288668"/>
              <a:gd name="connsiteY7" fmla="*/ 425771 h 580388"/>
              <a:gd name="connsiteX8" fmla="*/ 284362 w 288668"/>
              <a:gd name="connsiteY8" fmla="*/ 576584 h 580388"/>
              <a:gd name="connsiteX9" fmla="*/ 227212 w 288668"/>
              <a:gd name="connsiteY9" fmla="*/ 538484 h 580388"/>
              <a:gd name="connsiteX10" fmla="*/ 65287 w 288668"/>
              <a:gd name="connsiteY10" fmla="*/ 433709 h 580388"/>
              <a:gd name="connsiteX11" fmla="*/ 200 w 288668"/>
              <a:gd name="connsiteY11" fmla="*/ 281309 h 580388"/>
              <a:gd name="connsiteX12" fmla="*/ 47825 w 288668"/>
              <a:gd name="connsiteY12" fmla="*/ 44771 h 580388"/>
              <a:gd name="connsiteX13" fmla="*/ 112912 w 288668"/>
              <a:gd name="connsiteY13" fmla="*/ 6671 h 580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8668" h="580388">
                <a:moveTo>
                  <a:pt x="112912" y="6671"/>
                </a:moveTo>
                <a:cubicBezTo>
                  <a:pt x="107091" y="20958"/>
                  <a:pt x="26129" y="119648"/>
                  <a:pt x="12900" y="130496"/>
                </a:cubicBezTo>
                <a:cubicBezTo>
                  <a:pt x="-329" y="141344"/>
                  <a:pt x="32743" y="66732"/>
                  <a:pt x="33537" y="71759"/>
                </a:cubicBezTo>
                <a:cubicBezTo>
                  <a:pt x="34331" y="76786"/>
                  <a:pt x="21101" y="118061"/>
                  <a:pt x="17662" y="160659"/>
                </a:cubicBezTo>
                <a:cubicBezTo>
                  <a:pt x="14223" y="203257"/>
                  <a:pt x="13429" y="302211"/>
                  <a:pt x="12900" y="327346"/>
                </a:cubicBezTo>
                <a:cubicBezTo>
                  <a:pt x="12371" y="352481"/>
                  <a:pt x="2316" y="290569"/>
                  <a:pt x="14487" y="311471"/>
                </a:cubicBezTo>
                <a:cubicBezTo>
                  <a:pt x="26658" y="332373"/>
                  <a:pt x="74019" y="433709"/>
                  <a:pt x="85925" y="452759"/>
                </a:cubicBezTo>
                <a:cubicBezTo>
                  <a:pt x="97831" y="471809"/>
                  <a:pt x="52852" y="405134"/>
                  <a:pt x="85925" y="425771"/>
                </a:cubicBezTo>
                <a:cubicBezTo>
                  <a:pt x="118998" y="446409"/>
                  <a:pt x="260814" y="557799"/>
                  <a:pt x="284362" y="576584"/>
                </a:cubicBezTo>
                <a:cubicBezTo>
                  <a:pt x="307910" y="595369"/>
                  <a:pt x="227212" y="538484"/>
                  <a:pt x="227212" y="538484"/>
                </a:cubicBezTo>
                <a:cubicBezTo>
                  <a:pt x="190700" y="514672"/>
                  <a:pt x="103122" y="476571"/>
                  <a:pt x="65287" y="433709"/>
                </a:cubicBezTo>
                <a:cubicBezTo>
                  <a:pt x="27452" y="390847"/>
                  <a:pt x="3110" y="346132"/>
                  <a:pt x="200" y="281309"/>
                </a:cubicBezTo>
                <a:cubicBezTo>
                  <a:pt x="-2710" y="216486"/>
                  <a:pt x="26658" y="90279"/>
                  <a:pt x="47825" y="44771"/>
                </a:cubicBezTo>
                <a:cubicBezTo>
                  <a:pt x="68992" y="-737"/>
                  <a:pt x="118733" y="-7616"/>
                  <a:pt x="112912" y="6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008A527E-31F2-4777-9BF4-983672F228F1}"/>
              </a:ext>
            </a:extLst>
          </p:cNvPr>
          <p:cNvSpPr/>
          <p:nvPr/>
        </p:nvSpPr>
        <p:spPr>
          <a:xfrm>
            <a:off x="1202486" y="6709979"/>
            <a:ext cx="562500" cy="718052"/>
          </a:xfrm>
          <a:custGeom>
            <a:avLst/>
            <a:gdLst>
              <a:gd name="connsiteX0" fmla="*/ 111964 w 562500"/>
              <a:gd name="connsiteY0" fmla="*/ 384 h 718052"/>
              <a:gd name="connsiteX1" fmla="*/ 26239 w 562500"/>
              <a:gd name="connsiteY1" fmla="*/ 179771 h 718052"/>
              <a:gd name="connsiteX2" fmla="*/ 31002 w 562500"/>
              <a:gd name="connsiteY2" fmla="*/ 151196 h 718052"/>
              <a:gd name="connsiteX3" fmla="*/ 53227 w 562500"/>
              <a:gd name="connsiteY3" fmla="*/ 425834 h 718052"/>
              <a:gd name="connsiteX4" fmla="*/ 21477 w 562500"/>
              <a:gd name="connsiteY4" fmla="*/ 336934 h 718052"/>
              <a:gd name="connsiteX5" fmla="*/ 839 w 562500"/>
              <a:gd name="connsiteY5" fmla="*/ 175009 h 718052"/>
              <a:gd name="connsiteX6" fmla="*/ 50052 w 562500"/>
              <a:gd name="connsiteY6" fmla="*/ 371859 h 718052"/>
              <a:gd name="connsiteX7" fmla="*/ 88152 w 562500"/>
              <a:gd name="connsiteY7" fmla="*/ 460759 h 718052"/>
              <a:gd name="connsiteX8" fmla="*/ 194514 w 562500"/>
              <a:gd name="connsiteY8" fmla="*/ 530609 h 718052"/>
              <a:gd name="connsiteX9" fmla="*/ 559639 w 562500"/>
              <a:gd name="connsiteY9" fmla="*/ 716346 h 718052"/>
              <a:gd name="connsiteX10" fmla="*/ 351677 w 562500"/>
              <a:gd name="connsiteY10" fmla="*/ 616334 h 718052"/>
              <a:gd name="connsiteX11" fmla="*/ 116727 w 562500"/>
              <a:gd name="connsiteY11" fmla="*/ 505209 h 718052"/>
              <a:gd name="connsiteX12" fmla="*/ 32589 w 562500"/>
              <a:gd name="connsiteY12" fmla="*/ 143259 h 718052"/>
              <a:gd name="connsiteX13" fmla="*/ 111964 w 562500"/>
              <a:gd name="connsiteY13" fmla="*/ 384 h 718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2500" h="718052">
                <a:moveTo>
                  <a:pt x="111964" y="384"/>
                </a:moveTo>
                <a:cubicBezTo>
                  <a:pt x="110906" y="6469"/>
                  <a:pt x="39733" y="154636"/>
                  <a:pt x="26239" y="179771"/>
                </a:cubicBezTo>
                <a:cubicBezTo>
                  <a:pt x="12745" y="204906"/>
                  <a:pt x="26504" y="110186"/>
                  <a:pt x="31002" y="151196"/>
                </a:cubicBezTo>
                <a:cubicBezTo>
                  <a:pt x="35500" y="192206"/>
                  <a:pt x="54814" y="394878"/>
                  <a:pt x="53227" y="425834"/>
                </a:cubicBezTo>
                <a:cubicBezTo>
                  <a:pt x="51639" y="456790"/>
                  <a:pt x="30208" y="378738"/>
                  <a:pt x="21477" y="336934"/>
                </a:cubicBezTo>
                <a:cubicBezTo>
                  <a:pt x="12746" y="295130"/>
                  <a:pt x="-3923" y="169188"/>
                  <a:pt x="839" y="175009"/>
                </a:cubicBezTo>
                <a:cubicBezTo>
                  <a:pt x="5601" y="180830"/>
                  <a:pt x="35500" y="324234"/>
                  <a:pt x="50052" y="371859"/>
                </a:cubicBezTo>
                <a:cubicBezTo>
                  <a:pt x="64604" y="419484"/>
                  <a:pt x="64075" y="434301"/>
                  <a:pt x="88152" y="460759"/>
                </a:cubicBezTo>
                <a:cubicBezTo>
                  <a:pt x="112229" y="487217"/>
                  <a:pt x="115933" y="488011"/>
                  <a:pt x="194514" y="530609"/>
                </a:cubicBezTo>
                <a:cubicBezTo>
                  <a:pt x="273095" y="573207"/>
                  <a:pt x="533445" y="702059"/>
                  <a:pt x="559639" y="716346"/>
                </a:cubicBezTo>
                <a:cubicBezTo>
                  <a:pt x="585833" y="730633"/>
                  <a:pt x="425496" y="651524"/>
                  <a:pt x="351677" y="616334"/>
                </a:cubicBezTo>
                <a:cubicBezTo>
                  <a:pt x="277858" y="581145"/>
                  <a:pt x="169908" y="584055"/>
                  <a:pt x="116727" y="505209"/>
                </a:cubicBezTo>
                <a:cubicBezTo>
                  <a:pt x="63546" y="426363"/>
                  <a:pt x="36029" y="225280"/>
                  <a:pt x="32589" y="143259"/>
                </a:cubicBezTo>
                <a:cubicBezTo>
                  <a:pt x="29149" y="61238"/>
                  <a:pt x="113022" y="-5701"/>
                  <a:pt x="111964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A41FABAF-03BB-4913-9B9B-4E7592DB7733}"/>
              </a:ext>
            </a:extLst>
          </p:cNvPr>
          <p:cNvSpPr/>
          <p:nvPr/>
        </p:nvSpPr>
        <p:spPr>
          <a:xfrm>
            <a:off x="1546131" y="7283375"/>
            <a:ext cx="1014599" cy="265208"/>
          </a:xfrm>
          <a:custGeom>
            <a:avLst/>
            <a:gdLst>
              <a:gd name="connsiteX0" fmla="*/ 94 w 1014599"/>
              <a:gd name="connsiteY0" fmla="*/ 75 h 265208"/>
              <a:gd name="connsiteX1" fmla="*/ 185832 w 1014599"/>
              <a:gd name="connsiteY1" fmla="*/ 77863 h 265208"/>
              <a:gd name="connsiteX2" fmla="*/ 192182 w 1014599"/>
              <a:gd name="connsiteY2" fmla="*/ 77863 h 265208"/>
              <a:gd name="connsiteX3" fmla="*/ 471582 w 1014599"/>
              <a:gd name="connsiteY3" fmla="*/ 92150 h 265208"/>
              <a:gd name="connsiteX4" fmla="*/ 479519 w 1014599"/>
              <a:gd name="connsiteY4" fmla="*/ 84213 h 265208"/>
              <a:gd name="connsiteX5" fmla="*/ 712882 w 1014599"/>
              <a:gd name="connsiteY5" fmla="*/ 142950 h 265208"/>
              <a:gd name="connsiteX6" fmla="*/ 671607 w 1014599"/>
              <a:gd name="connsiteY6" fmla="*/ 119138 h 265208"/>
              <a:gd name="connsiteX7" fmla="*/ 884332 w 1014599"/>
              <a:gd name="connsiteY7" fmla="*/ 201688 h 265208"/>
              <a:gd name="connsiteX8" fmla="*/ 1012919 w 1014599"/>
              <a:gd name="connsiteY8" fmla="*/ 265188 h 265208"/>
              <a:gd name="connsiteX9" fmla="*/ 795432 w 1014599"/>
              <a:gd name="connsiteY9" fmla="*/ 195338 h 265208"/>
              <a:gd name="connsiteX10" fmla="*/ 516032 w 1014599"/>
              <a:gd name="connsiteY10" fmla="*/ 104850 h 265208"/>
              <a:gd name="connsiteX11" fmla="*/ 581119 w 1014599"/>
              <a:gd name="connsiteY11" fmla="*/ 96913 h 265208"/>
              <a:gd name="connsiteX12" fmla="*/ 212819 w 1014599"/>
              <a:gd name="connsiteY12" fmla="*/ 93738 h 265208"/>
              <a:gd name="connsiteX13" fmla="*/ 94 w 1014599"/>
              <a:gd name="connsiteY13" fmla="*/ 75 h 265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14599" h="265208">
                <a:moveTo>
                  <a:pt x="94" y="75"/>
                </a:moveTo>
                <a:cubicBezTo>
                  <a:pt x="-4404" y="-2571"/>
                  <a:pt x="153817" y="64898"/>
                  <a:pt x="185832" y="77863"/>
                </a:cubicBezTo>
                <a:cubicBezTo>
                  <a:pt x="217847" y="90828"/>
                  <a:pt x="192182" y="77863"/>
                  <a:pt x="192182" y="77863"/>
                </a:cubicBezTo>
                <a:lnTo>
                  <a:pt x="471582" y="92150"/>
                </a:lnTo>
                <a:cubicBezTo>
                  <a:pt x="519471" y="93208"/>
                  <a:pt x="439303" y="75746"/>
                  <a:pt x="479519" y="84213"/>
                </a:cubicBezTo>
                <a:cubicBezTo>
                  <a:pt x="519735" y="92680"/>
                  <a:pt x="680867" y="137129"/>
                  <a:pt x="712882" y="142950"/>
                </a:cubicBezTo>
                <a:cubicBezTo>
                  <a:pt x="744897" y="148771"/>
                  <a:pt x="643032" y="109348"/>
                  <a:pt x="671607" y="119138"/>
                </a:cubicBezTo>
                <a:cubicBezTo>
                  <a:pt x="700182" y="128928"/>
                  <a:pt x="827447" y="177346"/>
                  <a:pt x="884332" y="201688"/>
                </a:cubicBezTo>
                <a:cubicBezTo>
                  <a:pt x="941217" y="226030"/>
                  <a:pt x="1027736" y="266246"/>
                  <a:pt x="1012919" y="265188"/>
                </a:cubicBezTo>
                <a:cubicBezTo>
                  <a:pt x="998102" y="264130"/>
                  <a:pt x="878246" y="222061"/>
                  <a:pt x="795432" y="195338"/>
                </a:cubicBezTo>
                <a:cubicBezTo>
                  <a:pt x="712618" y="168615"/>
                  <a:pt x="551751" y="121254"/>
                  <a:pt x="516032" y="104850"/>
                </a:cubicBezTo>
                <a:cubicBezTo>
                  <a:pt x="480313" y="88446"/>
                  <a:pt x="631654" y="98765"/>
                  <a:pt x="581119" y="96913"/>
                </a:cubicBezTo>
                <a:cubicBezTo>
                  <a:pt x="530584" y="95061"/>
                  <a:pt x="309392" y="111994"/>
                  <a:pt x="212819" y="93738"/>
                </a:cubicBezTo>
                <a:cubicBezTo>
                  <a:pt x="116246" y="75482"/>
                  <a:pt x="4592" y="2721"/>
                  <a:pt x="94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C4909A75-70E4-4B7A-930D-62CA2120B30C}"/>
              </a:ext>
            </a:extLst>
          </p:cNvPr>
          <p:cNvSpPr/>
          <p:nvPr/>
        </p:nvSpPr>
        <p:spPr>
          <a:xfrm>
            <a:off x="1745895" y="7401941"/>
            <a:ext cx="1147488" cy="319391"/>
          </a:xfrm>
          <a:custGeom>
            <a:avLst/>
            <a:gdLst>
              <a:gd name="connsiteX0" fmla="*/ 355 w 1147488"/>
              <a:gd name="connsiteY0" fmla="*/ 6922 h 319391"/>
              <a:gd name="connsiteX1" fmla="*/ 336905 w 1147488"/>
              <a:gd name="connsiteY1" fmla="*/ 32322 h 319391"/>
              <a:gd name="connsiteX2" fmla="*/ 192443 w 1147488"/>
              <a:gd name="connsiteY2" fmla="*/ 10097 h 319391"/>
              <a:gd name="connsiteX3" fmla="*/ 365480 w 1147488"/>
              <a:gd name="connsiteY3" fmla="*/ 46609 h 319391"/>
              <a:gd name="connsiteX4" fmla="*/ 552805 w 1147488"/>
              <a:gd name="connsiteY4" fmla="*/ 106934 h 319391"/>
              <a:gd name="connsiteX5" fmla="*/ 808393 w 1147488"/>
              <a:gd name="connsiteY5" fmla="*/ 218059 h 319391"/>
              <a:gd name="connsiteX6" fmla="*/ 797280 w 1147488"/>
              <a:gd name="connsiteY6" fmla="*/ 199009 h 319391"/>
              <a:gd name="connsiteX7" fmla="*/ 1049693 w 1147488"/>
              <a:gd name="connsiteY7" fmla="*/ 308547 h 319391"/>
              <a:gd name="connsiteX8" fmla="*/ 1141768 w 1147488"/>
              <a:gd name="connsiteY8" fmla="*/ 306959 h 319391"/>
              <a:gd name="connsiteX9" fmla="*/ 902055 w 1147488"/>
              <a:gd name="connsiteY9" fmla="*/ 233934 h 319391"/>
              <a:gd name="connsiteX10" fmla="*/ 560743 w 1147488"/>
              <a:gd name="connsiteY10" fmla="*/ 84709 h 319391"/>
              <a:gd name="connsiteX11" fmla="*/ 278168 w 1147488"/>
              <a:gd name="connsiteY11" fmla="*/ 5334 h 319391"/>
              <a:gd name="connsiteX12" fmla="*/ 355 w 1147488"/>
              <a:gd name="connsiteY12" fmla="*/ 6922 h 319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47488" h="319391">
                <a:moveTo>
                  <a:pt x="355" y="6922"/>
                </a:moveTo>
                <a:cubicBezTo>
                  <a:pt x="10145" y="11420"/>
                  <a:pt x="304890" y="31793"/>
                  <a:pt x="336905" y="32322"/>
                </a:cubicBezTo>
                <a:cubicBezTo>
                  <a:pt x="368920" y="32851"/>
                  <a:pt x="187681" y="7716"/>
                  <a:pt x="192443" y="10097"/>
                </a:cubicBezTo>
                <a:cubicBezTo>
                  <a:pt x="197205" y="12478"/>
                  <a:pt x="305420" y="30470"/>
                  <a:pt x="365480" y="46609"/>
                </a:cubicBezTo>
                <a:cubicBezTo>
                  <a:pt x="425540" y="62748"/>
                  <a:pt x="478986" y="78359"/>
                  <a:pt x="552805" y="106934"/>
                </a:cubicBezTo>
                <a:cubicBezTo>
                  <a:pt x="626624" y="135509"/>
                  <a:pt x="767647" y="202713"/>
                  <a:pt x="808393" y="218059"/>
                </a:cubicBezTo>
                <a:cubicBezTo>
                  <a:pt x="849139" y="233405"/>
                  <a:pt x="757063" y="183928"/>
                  <a:pt x="797280" y="199009"/>
                </a:cubicBezTo>
                <a:cubicBezTo>
                  <a:pt x="837497" y="214090"/>
                  <a:pt x="992278" y="290555"/>
                  <a:pt x="1049693" y="308547"/>
                </a:cubicBezTo>
                <a:cubicBezTo>
                  <a:pt x="1107108" y="326539"/>
                  <a:pt x="1166374" y="319395"/>
                  <a:pt x="1141768" y="306959"/>
                </a:cubicBezTo>
                <a:cubicBezTo>
                  <a:pt x="1117162" y="294524"/>
                  <a:pt x="998892" y="270976"/>
                  <a:pt x="902055" y="233934"/>
                </a:cubicBezTo>
                <a:cubicBezTo>
                  <a:pt x="805218" y="196892"/>
                  <a:pt x="664724" y="122809"/>
                  <a:pt x="560743" y="84709"/>
                </a:cubicBezTo>
                <a:cubicBezTo>
                  <a:pt x="456762" y="46609"/>
                  <a:pt x="371037" y="15917"/>
                  <a:pt x="278168" y="5334"/>
                </a:cubicBezTo>
                <a:cubicBezTo>
                  <a:pt x="185299" y="-5249"/>
                  <a:pt x="-9435" y="2424"/>
                  <a:pt x="355" y="69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4AC03112-8552-4D87-9B8E-6A77AFED24FC}"/>
              </a:ext>
            </a:extLst>
          </p:cNvPr>
          <p:cNvSpPr/>
          <p:nvPr/>
        </p:nvSpPr>
        <p:spPr>
          <a:xfrm>
            <a:off x="2389903" y="7470572"/>
            <a:ext cx="682018" cy="196357"/>
          </a:xfrm>
          <a:custGeom>
            <a:avLst/>
            <a:gdLst>
              <a:gd name="connsiteX0" fmla="*/ 2460 w 682018"/>
              <a:gd name="connsiteY0" fmla="*/ 203 h 196357"/>
              <a:gd name="connsiteX1" fmla="*/ 258047 w 682018"/>
              <a:gd name="connsiteY1" fmla="*/ 120853 h 196357"/>
              <a:gd name="connsiteX2" fmla="*/ 169147 w 682018"/>
              <a:gd name="connsiteY2" fmla="*/ 95453 h 196357"/>
              <a:gd name="connsiteX3" fmla="*/ 435847 w 682018"/>
              <a:gd name="connsiteY3" fmla="*/ 189116 h 196357"/>
              <a:gd name="connsiteX4" fmla="*/ 588247 w 682018"/>
              <a:gd name="connsiteY4" fmla="*/ 189116 h 196357"/>
              <a:gd name="connsiteX5" fmla="*/ 680322 w 682018"/>
              <a:gd name="connsiteY5" fmla="*/ 181178 h 196357"/>
              <a:gd name="connsiteX6" fmla="*/ 510460 w 682018"/>
              <a:gd name="connsiteY6" fmla="*/ 179591 h 196357"/>
              <a:gd name="connsiteX7" fmla="*/ 150097 w 682018"/>
              <a:gd name="connsiteY7" fmla="*/ 93866 h 196357"/>
              <a:gd name="connsiteX8" fmla="*/ 2460 w 682018"/>
              <a:gd name="connsiteY8" fmla="*/ 203 h 196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2018" h="196357">
                <a:moveTo>
                  <a:pt x="2460" y="203"/>
                </a:moveTo>
                <a:cubicBezTo>
                  <a:pt x="20452" y="4701"/>
                  <a:pt x="230266" y="104978"/>
                  <a:pt x="258047" y="120853"/>
                </a:cubicBezTo>
                <a:cubicBezTo>
                  <a:pt x="285828" y="136728"/>
                  <a:pt x="139514" y="84076"/>
                  <a:pt x="169147" y="95453"/>
                </a:cubicBezTo>
                <a:cubicBezTo>
                  <a:pt x="198780" y="106830"/>
                  <a:pt x="365997" y="173506"/>
                  <a:pt x="435847" y="189116"/>
                </a:cubicBezTo>
                <a:cubicBezTo>
                  <a:pt x="505697" y="204726"/>
                  <a:pt x="547501" y="190439"/>
                  <a:pt x="588247" y="189116"/>
                </a:cubicBezTo>
                <a:cubicBezTo>
                  <a:pt x="628993" y="187793"/>
                  <a:pt x="693286" y="182765"/>
                  <a:pt x="680322" y="181178"/>
                </a:cubicBezTo>
                <a:cubicBezTo>
                  <a:pt x="667358" y="179591"/>
                  <a:pt x="598831" y="194143"/>
                  <a:pt x="510460" y="179591"/>
                </a:cubicBezTo>
                <a:cubicBezTo>
                  <a:pt x="422089" y="165039"/>
                  <a:pt x="231853" y="120853"/>
                  <a:pt x="150097" y="93866"/>
                </a:cubicBezTo>
                <a:cubicBezTo>
                  <a:pt x="68341" y="66879"/>
                  <a:pt x="-15532" y="-4295"/>
                  <a:pt x="2460" y="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1077DB72-375D-4424-A93F-C847A3D7E903}"/>
              </a:ext>
            </a:extLst>
          </p:cNvPr>
          <p:cNvSpPr/>
          <p:nvPr/>
        </p:nvSpPr>
        <p:spPr>
          <a:xfrm>
            <a:off x="2761585" y="7368731"/>
            <a:ext cx="916918" cy="339375"/>
          </a:xfrm>
          <a:custGeom>
            <a:avLst/>
            <a:gdLst>
              <a:gd name="connsiteX0" fmla="*/ 2253 w 916918"/>
              <a:gd name="connsiteY0" fmla="*/ 317944 h 339375"/>
              <a:gd name="connsiteX1" fmla="*/ 243553 w 916918"/>
              <a:gd name="connsiteY1" fmla="*/ 338582 h 339375"/>
              <a:gd name="connsiteX2" fmla="*/ 292765 w 916918"/>
              <a:gd name="connsiteY2" fmla="*/ 284607 h 339375"/>
              <a:gd name="connsiteX3" fmla="*/ 330865 w 916918"/>
              <a:gd name="connsiteY3" fmla="*/ 249682 h 339375"/>
              <a:gd name="connsiteX4" fmla="*/ 511840 w 916918"/>
              <a:gd name="connsiteY4" fmla="*/ 170307 h 339375"/>
              <a:gd name="connsiteX5" fmla="*/ 910303 w 916918"/>
              <a:gd name="connsiteY5" fmla="*/ 5207 h 339375"/>
              <a:gd name="connsiteX6" fmla="*/ 749965 w 916918"/>
              <a:gd name="connsiteY6" fmla="*/ 49657 h 339375"/>
              <a:gd name="connsiteX7" fmla="*/ 608678 w 916918"/>
              <a:gd name="connsiteY7" fmla="*/ 133794 h 339375"/>
              <a:gd name="connsiteX8" fmla="*/ 495965 w 916918"/>
              <a:gd name="connsiteY8" fmla="*/ 202057 h 339375"/>
              <a:gd name="connsiteX9" fmla="*/ 410240 w 916918"/>
              <a:gd name="connsiteY9" fmla="*/ 243332 h 339375"/>
              <a:gd name="connsiteX10" fmla="*/ 303878 w 916918"/>
              <a:gd name="connsiteY10" fmla="*/ 268732 h 339375"/>
              <a:gd name="connsiteX11" fmla="*/ 259428 w 916918"/>
              <a:gd name="connsiteY11" fmla="*/ 290957 h 339375"/>
              <a:gd name="connsiteX12" fmla="*/ 129253 w 916918"/>
              <a:gd name="connsiteY12" fmla="*/ 333819 h 339375"/>
              <a:gd name="connsiteX13" fmla="*/ 2253 w 916918"/>
              <a:gd name="connsiteY13" fmla="*/ 317944 h 33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6918" h="339375">
                <a:moveTo>
                  <a:pt x="2253" y="317944"/>
                </a:moveTo>
                <a:cubicBezTo>
                  <a:pt x="21303" y="318738"/>
                  <a:pt x="195134" y="344138"/>
                  <a:pt x="243553" y="338582"/>
                </a:cubicBezTo>
                <a:cubicBezTo>
                  <a:pt x="291972" y="333026"/>
                  <a:pt x="278213" y="299424"/>
                  <a:pt x="292765" y="284607"/>
                </a:cubicBezTo>
                <a:cubicBezTo>
                  <a:pt x="307317" y="269790"/>
                  <a:pt x="294353" y="268732"/>
                  <a:pt x="330865" y="249682"/>
                </a:cubicBezTo>
                <a:cubicBezTo>
                  <a:pt x="367377" y="230632"/>
                  <a:pt x="511840" y="170307"/>
                  <a:pt x="511840" y="170307"/>
                </a:cubicBezTo>
                <a:cubicBezTo>
                  <a:pt x="608413" y="129561"/>
                  <a:pt x="870615" y="25315"/>
                  <a:pt x="910303" y="5207"/>
                </a:cubicBezTo>
                <a:cubicBezTo>
                  <a:pt x="949991" y="-14901"/>
                  <a:pt x="800236" y="28226"/>
                  <a:pt x="749965" y="49657"/>
                </a:cubicBezTo>
                <a:cubicBezTo>
                  <a:pt x="699694" y="71088"/>
                  <a:pt x="651011" y="108394"/>
                  <a:pt x="608678" y="133794"/>
                </a:cubicBezTo>
                <a:cubicBezTo>
                  <a:pt x="566345" y="159194"/>
                  <a:pt x="529038" y="183801"/>
                  <a:pt x="495965" y="202057"/>
                </a:cubicBezTo>
                <a:cubicBezTo>
                  <a:pt x="462892" y="220313"/>
                  <a:pt x="442254" y="232220"/>
                  <a:pt x="410240" y="243332"/>
                </a:cubicBezTo>
                <a:cubicBezTo>
                  <a:pt x="378226" y="254444"/>
                  <a:pt x="329013" y="260795"/>
                  <a:pt x="303878" y="268732"/>
                </a:cubicBezTo>
                <a:cubicBezTo>
                  <a:pt x="278743" y="276669"/>
                  <a:pt x="288532" y="280109"/>
                  <a:pt x="259428" y="290957"/>
                </a:cubicBezTo>
                <a:cubicBezTo>
                  <a:pt x="230324" y="301805"/>
                  <a:pt x="168411" y="326940"/>
                  <a:pt x="129253" y="333819"/>
                </a:cubicBezTo>
                <a:cubicBezTo>
                  <a:pt x="90095" y="340698"/>
                  <a:pt x="-16797" y="317150"/>
                  <a:pt x="2253" y="3179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E94EC355-51C5-437D-8FDF-2E20D0E7B27F}"/>
              </a:ext>
            </a:extLst>
          </p:cNvPr>
          <p:cNvSpPr/>
          <p:nvPr/>
        </p:nvSpPr>
        <p:spPr>
          <a:xfrm>
            <a:off x="3553743" y="7251700"/>
            <a:ext cx="436174" cy="157454"/>
          </a:xfrm>
          <a:custGeom>
            <a:avLst/>
            <a:gdLst>
              <a:gd name="connsiteX0" fmla="*/ 436174 w 436174"/>
              <a:gd name="connsiteY0" fmla="*/ 0 h 157454"/>
              <a:gd name="connsiteX1" fmla="*/ 194874 w 436174"/>
              <a:gd name="connsiteY1" fmla="*/ 61383 h 157454"/>
              <a:gd name="connsiteX2" fmla="*/ 140 w 436174"/>
              <a:gd name="connsiteY2" fmla="*/ 156633 h 157454"/>
              <a:gd name="connsiteX3" fmla="*/ 161007 w 436174"/>
              <a:gd name="connsiteY3" fmla="*/ 110067 h 157454"/>
              <a:gd name="connsiteX4" fmla="*/ 241440 w 436174"/>
              <a:gd name="connsiteY4" fmla="*/ 80433 h 157454"/>
              <a:gd name="connsiteX5" fmla="*/ 436174 w 436174"/>
              <a:gd name="connsiteY5" fmla="*/ 0 h 157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6174" h="157454">
                <a:moveTo>
                  <a:pt x="436174" y="0"/>
                </a:moveTo>
                <a:cubicBezTo>
                  <a:pt x="351860" y="17639"/>
                  <a:pt x="267546" y="35278"/>
                  <a:pt x="194874" y="61383"/>
                </a:cubicBezTo>
                <a:cubicBezTo>
                  <a:pt x="122202" y="87488"/>
                  <a:pt x="5785" y="148519"/>
                  <a:pt x="140" y="156633"/>
                </a:cubicBezTo>
                <a:cubicBezTo>
                  <a:pt x="-5505" y="164747"/>
                  <a:pt x="161007" y="110067"/>
                  <a:pt x="161007" y="110067"/>
                </a:cubicBezTo>
                <a:cubicBezTo>
                  <a:pt x="201224" y="97367"/>
                  <a:pt x="241440" y="80433"/>
                  <a:pt x="241440" y="80433"/>
                </a:cubicBezTo>
                <a:lnTo>
                  <a:pt x="43617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73F70C3C-E557-4F2B-A317-B9DD6CD8886B}"/>
              </a:ext>
            </a:extLst>
          </p:cNvPr>
          <p:cNvSpPr/>
          <p:nvPr/>
        </p:nvSpPr>
        <p:spPr>
          <a:xfrm>
            <a:off x="3586396" y="7236278"/>
            <a:ext cx="1016931" cy="186968"/>
          </a:xfrm>
          <a:custGeom>
            <a:avLst/>
            <a:gdLst>
              <a:gd name="connsiteX0" fmla="*/ 1015237 w 1016931"/>
              <a:gd name="connsiteY0" fmla="*/ 605 h 186968"/>
              <a:gd name="connsiteX1" fmla="*/ 450087 w 1016931"/>
              <a:gd name="connsiteY1" fmla="*/ 57755 h 186968"/>
              <a:gd name="connsiteX2" fmla="*/ 517821 w 1016931"/>
              <a:gd name="connsiteY2" fmla="*/ 34472 h 186968"/>
              <a:gd name="connsiteX3" fmla="*/ 390821 w 1016931"/>
              <a:gd name="connsiteY3" fmla="*/ 53522 h 186968"/>
              <a:gd name="connsiteX4" fmla="*/ 1354 w 1016931"/>
              <a:gd name="connsiteY4" fmla="*/ 186872 h 186968"/>
              <a:gd name="connsiteX5" fmla="*/ 265937 w 1016931"/>
              <a:gd name="connsiteY5" fmla="*/ 74689 h 186968"/>
              <a:gd name="connsiteX6" fmla="*/ 363304 w 1016931"/>
              <a:gd name="connsiteY6" fmla="*/ 55639 h 186968"/>
              <a:gd name="connsiteX7" fmla="*/ 414104 w 1016931"/>
              <a:gd name="connsiteY7" fmla="*/ 61989 h 186968"/>
              <a:gd name="connsiteX8" fmla="*/ 545337 w 1016931"/>
              <a:gd name="connsiteY8" fmla="*/ 32355 h 186968"/>
              <a:gd name="connsiteX9" fmla="*/ 621537 w 1016931"/>
              <a:gd name="connsiteY9" fmla="*/ 30239 h 186968"/>
              <a:gd name="connsiteX10" fmla="*/ 1015237 w 1016931"/>
              <a:gd name="connsiteY10" fmla="*/ 605 h 18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16931" h="186968">
                <a:moveTo>
                  <a:pt x="1015237" y="605"/>
                </a:moveTo>
                <a:cubicBezTo>
                  <a:pt x="986662" y="5191"/>
                  <a:pt x="532990" y="52111"/>
                  <a:pt x="450087" y="57755"/>
                </a:cubicBezTo>
                <a:cubicBezTo>
                  <a:pt x="367184" y="63400"/>
                  <a:pt x="527699" y="35177"/>
                  <a:pt x="517821" y="34472"/>
                </a:cubicBezTo>
                <a:cubicBezTo>
                  <a:pt x="507943" y="33767"/>
                  <a:pt x="476899" y="28122"/>
                  <a:pt x="390821" y="53522"/>
                </a:cubicBezTo>
                <a:cubicBezTo>
                  <a:pt x="304743" y="78922"/>
                  <a:pt x="22168" y="183344"/>
                  <a:pt x="1354" y="186872"/>
                </a:cubicBezTo>
                <a:cubicBezTo>
                  <a:pt x="-19460" y="190400"/>
                  <a:pt x="205612" y="96561"/>
                  <a:pt x="265937" y="74689"/>
                </a:cubicBezTo>
                <a:cubicBezTo>
                  <a:pt x="326262" y="52817"/>
                  <a:pt x="338609" y="57756"/>
                  <a:pt x="363304" y="55639"/>
                </a:cubicBezTo>
                <a:cubicBezTo>
                  <a:pt x="387998" y="53522"/>
                  <a:pt x="383765" y="65870"/>
                  <a:pt x="414104" y="61989"/>
                </a:cubicBezTo>
                <a:cubicBezTo>
                  <a:pt x="444443" y="58108"/>
                  <a:pt x="510765" y="37647"/>
                  <a:pt x="545337" y="32355"/>
                </a:cubicBezTo>
                <a:cubicBezTo>
                  <a:pt x="579909" y="27063"/>
                  <a:pt x="540398" y="41881"/>
                  <a:pt x="621537" y="30239"/>
                </a:cubicBezTo>
                <a:cubicBezTo>
                  <a:pt x="702676" y="18597"/>
                  <a:pt x="1043812" y="-3981"/>
                  <a:pt x="1015237" y="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191E7441-E81A-4110-96D0-46F708D9EBEA}"/>
              </a:ext>
            </a:extLst>
          </p:cNvPr>
          <p:cNvSpPr/>
          <p:nvPr/>
        </p:nvSpPr>
        <p:spPr>
          <a:xfrm>
            <a:off x="1568816" y="6368935"/>
            <a:ext cx="1615216" cy="875247"/>
          </a:xfrm>
          <a:custGeom>
            <a:avLst/>
            <a:gdLst>
              <a:gd name="connsiteX0" fmla="*/ 5984 w 1615216"/>
              <a:gd name="connsiteY0" fmla="*/ 870065 h 875247"/>
              <a:gd name="connsiteX1" fmla="*/ 69484 w 1615216"/>
              <a:gd name="connsiteY1" fmla="*/ 838315 h 875247"/>
              <a:gd name="connsiteX2" fmla="*/ 612409 w 1615216"/>
              <a:gd name="connsiteY2" fmla="*/ 581140 h 875247"/>
              <a:gd name="connsiteX3" fmla="*/ 491759 w 1615216"/>
              <a:gd name="connsiteY3" fmla="*/ 587490 h 875247"/>
              <a:gd name="connsiteX4" fmla="*/ 685434 w 1615216"/>
              <a:gd name="connsiteY4" fmla="*/ 495415 h 875247"/>
              <a:gd name="connsiteX5" fmla="*/ 1069609 w 1615216"/>
              <a:gd name="connsiteY5" fmla="*/ 330315 h 875247"/>
              <a:gd name="connsiteX6" fmla="*/ 1066434 w 1615216"/>
              <a:gd name="connsiteY6" fmla="*/ 314440 h 875247"/>
              <a:gd name="connsiteX7" fmla="*/ 1593484 w 1615216"/>
              <a:gd name="connsiteY7" fmla="*/ 12815 h 875247"/>
              <a:gd name="connsiteX8" fmla="*/ 1479184 w 1615216"/>
              <a:gd name="connsiteY8" fmla="*/ 79490 h 875247"/>
              <a:gd name="connsiteX9" fmla="*/ 1155334 w 1615216"/>
              <a:gd name="connsiteY9" fmla="*/ 295390 h 875247"/>
              <a:gd name="connsiteX10" fmla="*/ 1320434 w 1615216"/>
              <a:gd name="connsiteY10" fmla="*/ 254115 h 875247"/>
              <a:gd name="connsiteX11" fmla="*/ 669559 w 1615216"/>
              <a:gd name="connsiteY11" fmla="*/ 565265 h 875247"/>
              <a:gd name="connsiteX12" fmla="*/ 383809 w 1615216"/>
              <a:gd name="connsiteY12" fmla="*/ 676390 h 875247"/>
              <a:gd name="connsiteX13" fmla="*/ 250459 w 1615216"/>
              <a:gd name="connsiteY13" fmla="*/ 708140 h 875247"/>
              <a:gd name="connsiteX14" fmla="*/ 5984 w 1615216"/>
              <a:gd name="connsiteY14" fmla="*/ 870065 h 875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15216" h="875247">
                <a:moveTo>
                  <a:pt x="5984" y="870065"/>
                </a:moveTo>
                <a:cubicBezTo>
                  <a:pt x="-24178" y="891761"/>
                  <a:pt x="69484" y="838315"/>
                  <a:pt x="69484" y="838315"/>
                </a:cubicBezTo>
                <a:cubicBezTo>
                  <a:pt x="170555" y="790161"/>
                  <a:pt x="542030" y="622944"/>
                  <a:pt x="612409" y="581140"/>
                </a:cubicBezTo>
                <a:cubicBezTo>
                  <a:pt x="682788" y="539336"/>
                  <a:pt x="479588" y="601777"/>
                  <a:pt x="491759" y="587490"/>
                </a:cubicBezTo>
                <a:cubicBezTo>
                  <a:pt x="503930" y="573203"/>
                  <a:pt x="589126" y="538277"/>
                  <a:pt x="685434" y="495415"/>
                </a:cubicBezTo>
                <a:cubicBezTo>
                  <a:pt x="781742" y="452553"/>
                  <a:pt x="1006109" y="360477"/>
                  <a:pt x="1069609" y="330315"/>
                </a:cubicBezTo>
                <a:cubicBezTo>
                  <a:pt x="1133109" y="300153"/>
                  <a:pt x="979122" y="367357"/>
                  <a:pt x="1066434" y="314440"/>
                </a:cubicBezTo>
                <a:cubicBezTo>
                  <a:pt x="1153747" y="261523"/>
                  <a:pt x="1524692" y="51973"/>
                  <a:pt x="1593484" y="12815"/>
                </a:cubicBezTo>
                <a:cubicBezTo>
                  <a:pt x="1662276" y="-26343"/>
                  <a:pt x="1552209" y="32394"/>
                  <a:pt x="1479184" y="79490"/>
                </a:cubicBezTo>
                <a:cubicBezTo>
                  <a:pt x="1406159" y="126586"/>
                  <a:pt x="1181792" y="266286"/>
                  <a:pt x="1155334" y="295390"/>
                </a:cubicBezTo>
                <a:cubicBezTo>
                  <a:pt x="1128876" y="324494"/>
                  <a:pt x="1401396" y="209136"/>
                  <a:pt x="1320434" y="254115"/>
                </a:cubicBezTo>
                <a:cubicBezTo>
                  <a:pt x="1239472" y="299094"/>
                  <a:pt x="825663" y="494886"/>
                  <a:pt x="669559" y="565265"/>
                </a:cubicBezTo>
                <a:cubicBezTo>
                  <a:pt x="513455" y="635644"/>
                  <a:pt x="453659" y="652578"/>
                  <a:pt x="383809" y="676390"/>
                </a:cubicBezTo>
                <a:cubicBezTo>
                  <a:pt x="313959" y="700202"/>
                  <a:pt x="319780" y="675332"/>
                  <a:pt x="250459" y="708140"/>
                </a:cubicBezTo>
                <a:cubicBezTo>
                  <a:pt x="181138" y="740948"/>
                  <a:pt x="36146" y="848369"/>
                  <a:pt x="5984" y="870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D57443E9-72AA-486C-B31A-0E38C9D4CD61}"/>
              </a:ext>
            </a:extLst>
          </p:cNvPr>
          <p:cNvSpPr/>
          <p:nvPr/>
        </p:nvSpPr>
        <p:spPr>
          <a:xfrm>
            <a:off x="2938750" y="6411763"/>
            <a:ext cx="441567" cy="194538"/>
          </a:xfrm>
          <a:custGeom>
            <a:avLst/>
            <a:gdLst>
              <a:gd name="connsiteX0" fmla="*/ 1300 w 441567"/>
              <a:gd name="connsiteY0" fmla="*/ 194354 h 194538"/>
              <a:gd name="connsiteX1" fmla="*/ 268000 w 441567"/>
              <a:gd name="connsiteY1" fmla="*/ 50420 h 194538"/>
              <a:gd name="connsiteX2" fmla="*/ 244717 w 441567"/>
              <a:gd name="connsiteY2" fmla="*/ 65237 h 194538"/>
              <a:gd name="connsiteX3" fmla="*/ 310333 w 441567"/>
              <a:gd name="connsiteY3" fmla="*/ 1737 h 194538"/>
              <a:gd name="connsiteX4" fmla="*/ 441567 w 441567"/>
              <a:gd name="connsiteY4" fmla="*/ 16554 h 194538"/>
              <a:gd name="connsiteX5" fmla="*/ 274350 w 441567"/>
              <a:gd name="connsiteY5" fmla="*/ 3854 h 194538"/>
              <a:gd name="connsiteX6" fmla="*/ 219317 w 441567"/>
              <a:gd name="connsiteY6" fmla="*/ 37720 h 194538"/>
              <a:gd name="connsiteX7" fmla="*/ 168517 w 441567"/>
              <a:gd name="connsiteY7" fmla="*/ 80054 h 194538"/>
              <a:gd name="connsiteX8" fmla="*/ 1300 w 441567"/>
              <a:gd name="connsiteY8" fmla="*/ 194354 h 19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1567" h="194538">
                <a:moveTo>
                  <a:pt x="1300" y="194354"/>
                </a:moveTo>
                <a:cubicBezTo>
                  <a:pt x="17880" y="189415"/>
                  <a:pt x="227431" y="71939"/>
                  <a:pt x="268000" y="50420"/>
                </a:cubicBezTo>
                <a:cubicBezTo>
                  <a:pt x="308570" y="28900"/>
                  <a:pt x="237662" y="73351"/>
                  <a:pt x="244717" y="65237"/>
                </a:cubicBezTo>
                <a:cubicBezTo>
                  <a:pt x="251772" y="57123"/>
                  <a:pt x="277525" y="9851"/>
                  <a:pt x="310333" y="1737"/>
                </a:cubicBezTo>
                <a:cubicBezTo>
                  <a:pt x="343141" y="-6377"/>
                  <a:pt x="441567" y="16554"/>
                  <a:pt x="441567" y="16554"/>
                </a:cubicBezTo>
                <a:cubicBezTo>
                  <a:pt x="435570" y="16907"/>
                  <a:pt x="311392" y="326"/>
                  <a:pt x="274350" y="3854"/>
                </a:cubicBezTo>
                <a:cubicBezTo>
                  <a:pt x="237308" y="7382"/>
                  <a:pt x="236956" y="25020"/>
                  <a:pt x="219317" y="37720"/>
                </a:cubicBezTo>
                <a:cubicBezTo>
                  <a:pt x="201678" y="50420"/>
                  <a:pt x="205559" y="56418"/>
                  <a:pt x="168517" y="80054"/>
                </a:cubicBezTo>
                <a:cubicBezTo>
                  <a:pt x="131475" y="103690"/>
                  <a:pt x="-15280" y="199293"/>
                  <a:pt x="1300" y="194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B6894940-DD0D-46C0-948B-7C593F94C6B2}"/>
              </a:ext>
            </a:extLst>
          </p:cNvPr>
          <p:cNvSpPr/>
          <p:nvPr/>
        </p:nvSpPr>
        <p:spPr>
          <a:xfrm>
            <a:off x="3281107" y="5811091"/>
            <a:ext cx="555786" cy="754702"/>
          </a:xfrm>
          <a:custGeom>
            <a:avLst/>
            <a:gdLst>
              <a:gd name="connsiteX0" fmla="*/ 541593 w 555786"/>
              <a:gd name="connsiteY0" fmla="*/ 5509 h 754702"/>
              <a:gd name="connsiteX1" fmla="*/ 291826 w 555786"/>
              <a:gd name="connsiteY1" fmla="*/ 164259 h 754702"/>
              <a:gd name="connsiteX2" fmla="*/ 357443 w 555786"/>
              <a:gd name="connsiteY2" fmla="*/ 136742 h 754702"/>
              <a:gd name="connsiteX3" fmla="*/ 175410 w 555786"/>
              <a:gd name="connsiteY3" fmla="*/ 278559 h 754702"/>
              <a:gd name="connsiteX4" fmla="*/ 78043 w 555786"/>
              <a:gd name="connsiteY4" fmla="*/ 397092 h 754702"/>
              <a:gd name="connsiteX5" fmla="*/ 228326 w 555786"/>
              <a:gd name="connsiteY5" fmla="*/ 248926 h 754702"/>
              <a:gd name="connsiteX6" fmla="*/ 58993 w 555786"/>
              <a:gd name="connsiteY6" fmla="*/ 447892 h 754702"/>
              <a:gd name="connsiteX7" fmla="*/ 16660 w 555786"/>
              <a:gd name="connsiteY7" fmla="*/ 528326 h 754702"/>
              <a:gd name="connsiteX8" fmla="*/ 20893 w 555786"/>
              <a:gd name="connsiteY8" fmla="*/ 577009 h 754702"/>
              <a:gd name="connsiteX9" fmla="*/ 173293 w 555786"/>
              <a:gd name="connsiteY9" fmla="*/ 752692 h 754702"/>
              <a:gd name="connsiteX10" fmla="*/ 80160 w 555786"/>
              <a:gd name="connsiteY10" fmla="*/ 665909 h 754702"/>
              <a:gd name="connsiteX11" fmla="*/ 1843 w 555786"/>
              <a:gd name="connsiteY11" fmla="*/ 568542 h 754702"/>
              <a:gd name="connsiteX12" fmla="*/ 160593 w 555786"/>
              <a:gd name="connsiteY12" fmla="*/ 388626 h 754702"/>
              <a:gd name="connsiteX13" fmla="*/ 317226 w 555786"/>
              <a:gd name="connsiteY13" fmla="*/ 208709 h 754702"/>
              <a:gd name="connsiteX14" fmla="*/ 499260 w 555786"/>
              <a:gd name="connsiteY14" fmla="*/ 54192 h 754702"/>
              <a:gd name="connsiteX15" fmla="*/ 541593 w 555786"/>
              <a:gd name="connsiteY15" fmla="*/ 5509 h 754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5786" h="754702">
                <a:moveTo>
                  <a:pt x="541593" y="5509"/>
                </a:moveTo>
                <a:cubicBezTo>
                  <a:pt x="507021" y="23853"/>
                  <a:pt x="322518" y="142387"/>
                  <a:pt x="291826" y="164259"/>
                </a:cubicBezTo>
                <a:cubicBezTo>
                  <a:pt x="261134" y="186131"/>
                  <a:pt x="376846" y="117692"/>
                  <a:pt x="357443" y="136742"/>
                </a:cubicBezTo>
                <a:cubicBezTo>
                  <a:pt x="338040" y="155792"/>
                  <a:pt x="221977" y="235167"/>
                  <a:pt x="175410" y="278559"/>
                </a:cubicBezTo>
                <a:cubicBezTo>
                  <a:pt x="128843" y="321951"/>
                  <a:pt x="69224" y="402031"/>
                  <a:pt x="78043" y="397092"/>
                </a:cubicBezTo>
                <a:cubicBezTo>
                  <a:pt x="86862" y="392153"/>
                  <a:pt x="231501" y="240459"/>
                  <a:pt x="228326" y="248926"/>
                </a:cubicBezTo>
                <a:cubicBezTo>
                  <a:pt x="225151" y="257393"/>
                  <a:pt x="94271" y="401325"/>
                  <a:pt x="58993" y="447892"/>
                </a:cubicBezTo>
                <a:cubicBezTo>
                  <a:pt x="23715" y="494459"/>
                  <a:pt x="23010" y="506807"/>
                  <a:pt x="16660" y="528326"/>
                </a:cubicBezTo>
                <a:cubicBezTo>
                  <a:pt x="10310" y="549845"/>
                  <a:pt x="-5213" y="539615"/>
                  <a:pt x="20893" y="577009"/>
                </a:cubicBezTo>
                <a:cubicBezTo>
                  <a:pt x="46998" y="614403"/>
                  <a:pt x="163415" y="737875"/>
                  <a:pt x="173293" y="752692"/>
                </a:cubicBezTo>
                <a:cubicBezTo>
                  <a:pt x="183171" y="767509"/>
                  <a:pt x="108735" y="696601"/>
                  <a:pt x="80160" y="665909"/>
                </a:cubicBezTo>
                <a:cubicBezTo>
                  <a:pt x="51585" y="635217"/>
                  <a:pt x="-11563" y="614756"/>
                  <a:pt x="1843" y="568542"/>
                </a:cubicBezTo>
                <a:cubicBezTo>
                  <a:pt x="15249" y="522328"/>
                  <a:pt x="160593" y="388626"/>
                  <a:pt x="160593" y="388626"/>
                </a:cubicBezTo>
                <a:cubicBezTo>
                  <a:pt x="213157" y="328654"/>
                  <a:pt x="260781" y="264448"/>
                  <a:pt x="317226" y="208709"/>
                </a:cubicBezTo>
                <a:cubicBezTo>
                  <a:pt x="373670" y="152970"/>
                  <a:pt x="456574" y="90881"/>
                  <a:pt x="499260" y="54192"/>
                </a:cubicBezTo>
                <a:cubicBezTo>
                  <a:pt x="541946" y="17503"/>
                  <a:pt x="576165" y="-12835"/>
                  <a:pt x="541593" y="55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3F900284-5182-4592-B61F-31BC4C872ACE}"/>
              </a:ext>
            </a:extLst>
          </p:cNvPr>
          <p:cNvSpPr/>
          <p:nvPr/>
        </p:nvSpPr>
        <p:spPr>
          <a:xfrm>
            <a:off x="3740983" y="5390670"/>
            <a:ext cx="567875" cy="470434"/>
          </a:xfrm>
          <a:custGeom>
            <a:avLst/>
            <a:gdLst>
              <a:gd name="connsiteX0" fmla="*/ 565905 w 567875"/>
              <a:gd name="connsiteY0" fmla="*/ 480 h 470434"/>
              <a:gd name="connsiteX1" fmla="*/ 269042 w 567875"/>
              <a:gd name="connsiteY1" fmla="*/ 219555 h 470434"/>
              <a:gd name="connsiteX2" fmla="*/ 316667 w 567875"/>
              <a:gd name="connsiteY2" fmla="*/ 195743 h 470434"/>
              <a:gd name="connsiteX3" fmla="*/ 203955 w 567875"/>
              <a:gd name="connsiteY3" fmla="*/ 276705 h 470434"/>
              <a:gd name="connsiteX4" fmla="*/ 3930 w 567875"/>
              <a:gd name="connsiteY4" fmla="*/ 440218 h 470434"/>
              <a:gd name="connsiteX5" fmla="*/ 67430 w 567875"/>
              <a:gd name="connsiteY5" fmla="*/ 406880 h 470434"/>
              <a:gd name="connsiteX6" fmla="*/ 21392 w 567875"/>
              <a:gd name="connsiteY6" fmla="*/ 470380 h 470434"/>
              <a:gd name="connsiteX7" fmla="*/ 107117 w 567875"/>
              <a:gd name="connsiteY7" fmla="*/ 394180 h 470434"/>
              <a:gd name="connsiteX8" fmla="*/ 205542 w 567875"/>
              <a:gd name="connsiteY8" fmla="*/ 306868 h 470434"/>
              <a:gd name="connsiteX9" fmla="*/ 253167 w 567875"/>
              <a:gd name="connsiteY9" fmla="*/ 254480 h 470434"/>
              <a:gd name="connsiteX10" fmla="*/ 324605 w 567875"/>
              <a:gd name="connsiteY10" fmla="*/ 198918 h 470434"/>
              <a:gd name="connsiteX11" fmla="*/ 396042 w 567875"/>
              <a:gd name="connsiteY11" fmla="*/ 160818 h 470434"/>
              <a:gd name="connsiteX12" fmla="*/ 565905 w 567875"/>
              <a:gd name="connsiteY12" fmla="*/ 480 h 470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7875" h="470434">
                <a:moveTo>
                  <a:pt x="565905" y="480"/>
                </a:moveTo>
                <a:cubicBezTo>
                  <a:pt x="544739" y="10269"/>
                  <a:pt x="310582" y="187011"/>
                  <a:pt x="269042" y="219555"/>
                </a:cubicBezTo>
                <a:cubicBezTo>
                  <a:pt x="227502" y="252099"/>
                  <a:pt x="327515" y="186218"/>
                  <a:pt x="316667" y="195743"/>
                </a:cubicBezTo>
                <a:cubicBezTo>
                  <a:pt x="305819" y="205268"/>
                  <a:pt x="256078" y="235959"/>
                  <a:pt x="203955" y="276705"/>
                </a:cubicBezTo>
                <a:cubicBezTo>
                  <a:pt x="151832" y="317451"/>
                  <a:pt x="26684" y="418522"/>
                  <a:pt x="3930" y="440218"/>
                </a:cubicBezTo>
                <a:cubicBezTo>
                  <a:pt x="-18824" y="461914"/>
                  <a:pt x="64520" y="401853"/>
                  <a:pt x="67430" y="406880"/>
                </a:cubicBezTo>
                <a:cubicBezTo>
                  <a:pt x="70340" y="411907"/>
                  <a:pt x="14778" y="472497"/>
                  <a:pt x="21392" y="470380"/>
                </a:cubicBezTo>
                <a:cubicBezTo>
                  <a:pt x="28006" y="468263"/>
                  <a:pt x="107117" y="394180"/>
                  <a:pt x="107117" y="394180"/>
                </a:cubicBezTo>
                <a:cubicBezTo>
                  <a:pt x="137809" y="366928"/>
                  <a:pt x="181200" y="330151"/>
                  <a:pt x="205542" y="306868"/>
                </a:cubicBezTo>
                <a:cubicBezTo>
                  <a:pt x="229884" y="283585"/>
                  <a:pt x="233323" y="272471"/>
                  <a:pt x="253167" y="254480"/>
                </a:cubicBezTo>
                <a:cubicBezTo>
                  <a:pt x="273011" y="236489"/>
                  <a:pt x="300792" y="214528"/>
                  <a:pt x="324605" y="198918"/>
                </a:cubicBezTo>
                <a:cubicBezTo>
                  <a:pt x="348417" y="183308"/>
                  <a:pt x="360588" y="188335"/>
                  <a:pt x="396042" y="160818"/>
                </a:cubicBezTo>
                <a:cubicBezTo>
                  <a:pt x="431496" y="133301"/>
                  <a:pt x="587071" y="-9309"/>
                  <a:pt x="565905" y="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F287589B-D75A-4C2B-A708-EC0B132B7FCB}"/>
              </a:ext>
            </a:extLst>
          </p:cNvPr>
          <p:cNvSpPr/>
          <p:nvPr/>
        </p:nvSpPr>
        <p:spPr>
          <a:xfrm>
            <a:off x="3846333" y="5561010"/>
            <a:ext cx="367347" cy="203617"/>
          </a:xfrm>
          <a:custGeom>
            <a:avLst/>
            <a:gdLst>
              <a:gd name="connsiteX0" fmla="*/ 366892 w 367347"/>
              <a:gd name="connsiteY0" fmla="*/ 3 h 203617"/>
              <a:gd name="connsiteX1" fmla="*/ 187505 w 367347"/>
              <a:gd name="connsiteY1" fmla="*/ 95253 h 203617"/>
              <a:gd name="connsiteX2" fmla="*/ 128767 w 367347"/>
              <a:gd name="connsiteY2" fmla="*/ 128590 h 203617"/>
              <a:gd name="connsiteX3" fmla="*/ 1767 w 367347"/>
              <a:gd name="connsiteY3" fmla="*/ 203203 h 203617"/>
              <a:gd name="connsiteX4" fmla="*/ 231955 w 367347"/>
              <a:gd name="connsiteY4" fmla="*/ 92078 h 203617"/>
              <a:gd name="connsiteX5" fmla="*/ 366892 w 367347"/>
              <a:gd name="connsiteY5" fmla="*/ 3 h 203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7347" h="203617">
                <a:moveTo>
                  <a:pt x="366892" y="3"/>
                </a:moveTo>
                <a:cubicBezTo>
                  <a:pt x="359484" y="532"/>
                  <a:pt x="227192" y="73822"/>
                  <a:pt x="187505" y="95253"/>
                </a:cubicBezTo>
                <a:cubicBezTo>
                  <a:pt x="147818" y="116684"/>
                  <a:pt x="159723" y="110598"/>
                  <a:pt x="128767" y="128590"/>
                </a:cubicBezTo>
                <a:cubicBezTo>
                  <a:pt x="97811" y="146582"/>
                  <a:pt x="-15431" y="209288"/>
                  <a:pt x="1767" y="203203"/>
                </a:cubicBezTo>
                <a:cubicBezTo>
                  <a:pt x="18965" y="197118"/>
                  <a:pt x="174276" y="122240"/>
                  <a:pt x="231955" y="92078"/>
                </a:cubicBezTo>
                <a:cubicBezTo>
                  <a:pt x="289634" y="61916"/>
                  <a:pt x="374300" y="-526"/>
                  <a:pt x="36689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CB55D3CF-4281-4FC9-AAF6-04CFCEF5D239}"/>
              </a:ext>
            </a:extLst>
          </p:cNvPr>
          <p:cNvSpPr/>
          <p:nvPr/>
        </p:nvSpPr>
        <p:spPr>
          <a:xfrm>
            <a:off x="4299967" y="5243504"/>
            <a:ext cx="231110" cy="238331"/>
          </a:xfrm>
          <a:custGeom>
            <a:avLst/>
            <a:gdLst>
              <a:gd name="connsiteX0" fmla="*/ 230758 w 231110"/>
              <a:gd name="connsiteY0" fmla="*/ 9 h 238331"/>
              <a:gd name="connsiteX1" fmla="*/ 111696 w 231110"/>
              <a:gd name="connsiteY1" fmla="*/ 60334 h 238331"/>
              <a:gd name="connsiteX2" fmla="*/ 5333 w 231110"/>
              <a:gd name="connsiteY2" fmla="*/ 233371 h 238331"/>
              <a:gd name="connsiteX3" fmla="*/ 21208 w 231110"/>
              <a:gd name="connsiteY3" fmla="*/ 180984 h 238331"/>
              <a:gd name="connsiteX4" fmla="*/ 67246 w 231110"/>
              <a:gd name="connsiteY4" fmla="*/ 73034 h 238331"/>
              <a:gd name="connsiteX5" fmla="*/ 72008 w 231110"/>
              <a:gd name="connsiteY5" fmla="*/ 63509 h 238331"/>
              <a:gd name="connsiteX6" fmla="*/ 230758 w 231110"/>
              <a:gd name="connsiteY6" fmla="*/ 9 h 238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110" h="238331">
                <a:moveTo>
                  <a:pt x="230758" y="9"/>
                </a:moveTo>
                <a:cubicBezTo>
                  <a:pt x="237372" y="-520"/>
                  <a:pt x="149267" y="21441"/>
                  <a:pt x="111696" y="60334"/>
                </a:cubicBezTo>
                <a:cubicBezTo>
                  <a:pt x="74125" y="99227"/>
                  <a:pt x="20414" y="213263"/>
                  <a:pt x="5333" y="233371"/>
                </a:cubicBezTo>
                <a:cubicBezTo>
                  <a:pt x="-9748" y="253479"/>
                  <a:pt x="10889" y="207707"/>
                  <a:pt x="21208" y="180984"/>
                </a:cubicBezTo>
                <a:cubicBezTo>
                  <a:pt x="31527" y="154261"/>
                  <a:pt x="58779" y="92613"/>
                  <a:pt x="67246" y="73034"/>
                </a:cubicBezTo>
                <a:cubicBezTo>
                  <a:pt x="75713" y="53455"/>
                  <a:pt x="43698" y="76474"/>
                  <a:pt x="72008" y="63509"/>
                </a:cubicBezTo>
                <a:cubicBezTo>
                  <a:pt x="100318" y="50544"/>
                  <a:pt x="224144" y="538"/>
                  <a:pt x="230758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064D29A5-2B68-4B33-948C-C71DD103FF84}"/>
              </a:ext>
            </a:extLst>
          </p:cNvPr>
          <p:cNvSpPr/>
          <p:nvPr/>
        </p:nvSpPr>
        <p:spPr>
          <a:xfrm>
            <a:off x="4419995" y="5076456"/>
            <a:ext cx="251348" cy="206813"/>
          </a:xfrm>
          <a:custGeom>
            <a:avLst/>
            <a:gdLst>
              <a:gd name="connsiteX0" fmla="*/ 250430 w 251348"/>
              <a:gd name="connsiteY0" fmla="*/ 1957 h 206813"/>
              <a:gd name="connsiteX1" fmla="*/ 115493 w 251348"/>
              <a:gd name="connsiteY1" fmla="*/ 127369 h 206813"/>
              <a:gd name="connsiteX2" fmla="*/ 36118 w 251348"/>
              <a:gd name="connsiteY2" fmla="*/ 157532 h 206813"/>
              <a:gd name="connsiteX3" fmla="*/ 4368 w 251348"/>
              <a:gd name="connsiteY3" fmla="*/ 205157 h 206813"/>
              <a:gd name="connsiteX4" fmla="*/ 128193 w 251348"/>
              <a:gd name="connsiteY4" fmla="*/ 92444 h 206813"/>
              <a:gd name="connsiteX5" fmla="*/ 172643 w 251348"/>
              <a:gd name="connsiteY5" fmla="*/ 54344 h 206813"/>
              <a:gd name="connsiteX6" fmla="*/ 250430 w 251348"/>
              <a:gd name="connsiteY6" fmla="*/ 1957 h 206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348" h="206813">
                <a:moveTo>
                  <a:pt x="250430" y="1957"/>
                </a:moveTo>
                <a:cubicBezTo>
                  <a:pt x="240905" y="14128"/>
                  <a:pt x="151212" y="101440"/>
                  <a:pt x="115493" y="127369"/>
                </a:cubicBezTo>
                <a:cubicBezTo>
                  <a:pt x="79774" y="153298"/>
                  <a:pt x="54639" y="144567"/>
                  <a:pt x="36118" y="157532"/>
                </a:cubicBezTo>
                <a:cubicBezTo>
                  <a:pt x="17597" y="170497"/>
                  <a:pt x="-10978" y="216005"/>
                  <a:pt x="4368" y="205157"/>
                </a:cubicBezTo>
                <a:cubicBezTo>
                  <a:pt x="19714" y="194309"/>
                  <a:pt x="100147" y="117579"/>
                  <a:pt x="128193" y="92444"/>
                </a:cubicBezTo>
                <a:cubicBezTo>
                  <a:pt x="156239" y="67309"/>
                  <a:pt x="152535" y="71013"/>
                  <a:pt x="172643" y="54344"/>
                </a:cubicBezTo>
                <a:cubicBezTo>
                  <a:pt x="192751" y="37675"/>
                  <a:pt x="259955" y="-10214"/>
                  <a:pt x="250430" y="1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ECC6ED43-A3BC-4FE6-A638-3EC8EA5D4FA7}"/>
              </a:ext>
            </a:extLst>
          </p:cNvPr>
          <p:cNvSpPr/>
          <p:nvPr/>
        </p:nvSpPr>
        <p:spPr>
          <a:xfrm>
            <a:off x="4497002" y="5160388"/>
            <a:ext cx="160742" cy="92709"/>
          </a:xfrm>
          <a:custGeom>
            <a:avLst/>
            <a:gdLst>
              <a:gd name="connsiteX0" fmla="*/ 160723 w 160742"/>
              <a:gd name="connsiteY0" fmla="*/ 575 h 92709"/>
              <a:gd name="connsiteX1" fmla="*/ 101986 w 160742"/>
              <a:gd name="connsiteY1" fmla="*/ 41850 h 92709"/>
              <a:gd name="connsiteX2" fmla="*/ 386 w 160742"/>
              <a:gd name="connsiteY2" fmla="*/ 92650 h 92709"/>
              <a:gd name="connsiteX3" fmla="*/ 68648 w 160742"/>
              <a:gd name="connsiteY3" fmla="*/ 51375 h 92709"/>
              <a:gd name="connsiteX4" fmla="*/ 108336 w 160742"/>
              <a:gd name="connsiteY4" fmla="*/ 19625 h 92709"/>
              <a:gd name="connsiteX5" fmla="*/ 160723 w 160742"/>
              <a:gd name="connsiteY5" fmla="*/ 575 h 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742" h="92709">
                <a:moveTo>
                  <a:pt x="160723" y="575"/>
                </a:moveTo>
                <a:cubicBezTo>
                  <a:pt x="159665" y="4279"/>
                  <a:pt x="128709" y="26504"/>
                  <a:pt x="101986" y="41850"/>
                </a:cubicBezTo>
                <a:cubicBezTo>
                  <a:pt x="75263" y="57196"/>
                  <a:pt x="5942" y="91063"/>
                  <a:pt x="386" y="92650"/>
                </a:cubicBezTo>
                <a:cubicBezTo>
                  <a:pt x="-5170" y="94237"/>
                  <a:pt x="50656" y="63546"/>
                  <a:pt x="68648" y="51375"/>
                </a:cubicBezTo>
                <a:cubicBezTo>
                  <a:pt x="86640" y="39204"/>
                  <a:pt x="97488" y="27298"/>
                  <a:pt x="108336" y="19625"/>
                </a:cubicBezTo>
                <a:cubicBezTo>
                  <a:pt x="119184" y="11952"/>
                  <a:pt x="161781" y="-3129"/>
                  <a:pt x="160723" y="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CF52AEC1-7300-4B87-9F3B-984A2A0FC310}"/>
              </a:ext>
            </a:extLst>
          </p:cNvPr>
          <p:cNvSpPr/>
          <p:nvPr/>
        </p:nvSpPr>
        <p:spPr>
          <a:xfrm>
            <a:off x="4651374" y="5116318"/>
            <a:ext cx="205417" cy="180022"/>
          </a:xfrm>
          <a:custGeom>
            <a:avLst/>
            <a:gdLst>
              <a:gd name="connsiteX0" fmla="*/ 1 w 205417"/>
              <a:gd name="connsiteY0" fmla="*/ 195 h 180022"/>
              <a:gd name="connsiteX1" fmla="*/ 65089 w 205417"/>
              <a:gd name="connsiteY1" fmla="*/ 112907 h 180022"/>
              <a:gd name="connsiteX2" fmla="*/ 42864 w 205417"/>
              <a:gd name="connsiteY2" fmla="*/ 103382 h 180022"/>
              <a:gd name="connsiteX3" fmla="*/ 203201 w 205417"/>
              <a:gd name="connsiteY3" fmla="*/ 179582 h 180022"/>
              <a:gd name="connsiteX4" fmla="*/ 133351 w 205417"/>
              <a:gd name="connsiteY4" fmla="*/ 133545 h 180022"/>
              <a:gd name="connsiteX5" fmla="*/ 90489 w 205417"/>
              <a:gd name="connsiteY5" fmla="*/ 109732 h 180022"/>
              <a:gd name="connsiteX6" fmla="*/ 63501 w 205417"/>
              <a:gd name="connsiteY6" fmla="*/ 85920 h 180022"/>
              <a:gd name="connsiteX7" fmla="*/ 1 w 205417"/>
              <a:gd name="connsiteY7" fmla="*/ 195 h 18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5417" h="180022">
                <a:moveTo>
                  <a:pt x="1" y="195"/>
                </a:moveTo>
                <a:cubicBezTo>
                  <a:pt x="266" y="4693"/>
                  <a:pt x="57945" y="95709"/>
                  <a:pt x="65089" y="112907"/>
                </a:cubicBezTo>
                <a:cubicBezTo>
                  <a:pt x="72233" y="130105"/>
                  <a:pt x="42864" y="103382"/>
                  <a:pt x="42864" y="103382"/>
                </a:cubicBezTo>
                <a:cubicBezTo>
                  <a:pt x="65883" y="114495"/>
                  <a:pt x="188120" y="174555"/>
                  <a:pt x="203201" y="179582"/>
                </a:cubicBezTo>
                <a:cubicBezTo>
                  <a:pt x="218282" y="184609"/>
                  <a:pt x="152136" y="145187"/>
                  <a:pt x="133351" y="133545"/>
                </a:cubicBezTo>
                <a:cubicBezTo>
                  <a:pt x="114566" y="121903"/>
                  <a:pt x="102131" y="117670"/>
                  <a:pt x="90489" y="109732"/>
                </a:cubicBezTo>
                <a:cubicBezTo>
                  <a:pt x="78847" y="101795"/>
                  <a:pt x="76466" y="101795"/>
                  <a:pt x="63501" y="85920"/>
                </a:cubicBezTo>
                <a:cubicBezTo>
                  <a:pt x="50536" y="70045"/>
                  <a:pt x="-264" y="-4303"/>
                  <a:pt x="1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CA7BE259-76FD-4C7F-A3D4-8138804BD4E8}"/>
              </a:ext>
            </a:extLst>
          </p:cNvPr>
          <p:cNvSpPr/>
          <p:nvPr/>
        </p:nvSpPr>
        <p:spPr>
          <a:xfrm>
            <a:off x="4522742" y="5321297"/>
            <a:ext cx="171552" cy="195818"/>
          </a:xfrm>
          <a:custGeom>
            <a:avLst/>
            <a:gdLst>
              <a:gd name="connsiteX0" fmla="*/ 171496 w 171552"/>
              <a:gd name="connsiteY0" fmla="*/ 3 h 195818"/>
              <a:gd name="connsiteX1" fmla="*/ 96883 w 171552"/>
              <a:gd name="connsiteY1" fmla="*/ 68266 h 195818"/>
              <a:gd name="connsiteX2" fmla="*/ 57196 w 171552"/>
              <a:gd name="connsiteY2" fmla="*/ 95253 h 195818"/>
              <a:gd name="connsiteX3" fmla="*/ 17508 w 171552"/>
              <a:gd name="connsiteY3" fmla="*/ 95253 h 195818"/>
              <a:gd name="connsiteX4" fmla="*/ 36558 w 171552"/>
              <a:gd name="connsiteY4" fmla="*/ 114303 h 195818"/>
              <a:gd name="connsiteX5" fmla="*/ 127046 w 171552"/>
              <a:gd name="connsiteY5" fmla="*/ 195266 h 195818"/>
              <a:gd name="connsiteX6" fmla="*/ 73071 w 171552"/>
              <a:gd name="connsiteY6" fmla="*/ 147641 h 195818"/>
              <a:gd name="connsiteX7" fmla="*/ 46 w 171552"/>
              <a:gd name="connsiteY7" fmla="*/ 103191 h 195818"/>
              <a:gd name="connsiteX8" fmla="*/ 84183 w 171552"/>
              <a:gd name="connsiteY8" fmla="*/ 71441 h 195818"/>
              <a:gd name="connsiteX9" fmla="*/ 171496 w 171552"/>
              <a:gd name="connsiteY9" fmla="*/ 3 h 195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552" h="195818">
                <a:moveTo>
                  <a:pt x="171496" y="3"/>
                </a:moveTo>
                <a:cubicBezTo>
                  <a:pt x="173613" y="-526"/>
                  <a:pt x="115933" y="52391"/>
                  <a:pt x="96883" y="68266"/>
                </a:cubicBezTo>
                <a:cubicBezTo>
                  <a:pt x="77833" y="84141"/>
                  <a:pt x="70425" y="90755"/>
                  <a:pt x="57196" y="95253"/>
                </a:cubicBezTo>
                <a:cubicBezTo>
                  <a:pt x="43967" y="99751"/>
                  <a:pt x="20948" y="92078"/>
                  <a:pt x="17508" y="95253"/>
                </a:cubicBezTo>
                <a:cubicBezTo>
                  <a:pt x="14068" y="98428"/>
                  <a:pt x="18302" y="97634"/>
                  <a:pt x="36558" y="114303"/>
                </a:cubicBezTo>
                <a:cubicBezTo>
                  <a:pt x="54814" y="130972"/>
                  <a:pt x="120961" y="189710"/>
                  <a:pt x="127046" y="195266"/>
                </a:cubicBezTo>
                <a:cubicBezTo>
                  <a:pt x="133131" y="200822"/>
                  <a:pt x="94238" y="162987"/>
                  <a:pt x="73071" y="147641"/>
                </a:cubicBezTo>
                <a:cubicBezTo>
                  <a:pt x="51904" y="132295"/>
                  <a:pt x="-1806" y="115891"/>
                  <a:pt x="46" y="103191"/>
                </a:cubicBezTo>
                <a:cubicBezTo>
                  <a:pt x="1898" y="90491"/>
                  <a:pt x="55873" y="88903"/>
                  <a:pt x="84183" y="71441"/>
                </a:cubicBezTo>
                <a:cubicBezTo>
                  <a:pt x="112493" y="53979"/>
                  <a:pt x="169379" y="532"/>
                  <a:pt x="17149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B73125F2-4698-4B56-BBA0-0CB7916A0677}"/>
              </a:ext>
            </a:extLst>
          </p:cNvPr>
          <p:cNvSpPr/>
          <p:nvPr/>
        </p:nvSpPr>
        <p:spPr>
          <a:xfrm>
            <a:off x="4643432" y="5221053"/>
            <a:ext cx="120660" cy="83640"/>
          </a:xfrm>
          <a:custGeom>
            <a:avLst/>
            <a:gdLst>
              <a:gd name="connsiteX0" fmla="*/ 6 w 120660"/>
              <a:gd name="connsiteY0" fmla="*/ 235 h 83640"/>
              <a:gd name="connsiteX1" fmla="*/ 53981 w 120660"/>
              <a:gd name="connsiteY1" fmla="*/ 65322 h 83640"/>
              <a:gd name="connsiteX2" fmla="*/ 120656 w 120660"/>
              <a:gd name="connsiteY2" fmla="*/ 82785 h 83640"/>
              <a:gd name="connsiteX3" fmla="*/ 50806 w 120660"/>
              <a:gd name="connsiteY3" fmla="*/ 44685 h 83640"/>
              <a:gd name="connsiteX4" fmla="*/ 6 w 120660"/>
              <a:gd name="connsiteY4" fmla="*/ 235 h 8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660" h="83640">
                <a:moveTo>
                  <a:pt x="6" y="235"/>
                </a:moveTo>
                <a:cubicBezTo>
                  <a:pt x="535" y="3674"/>
                  <a:pt x="33873" y="51564"/>
                  <a:pt x="53981" y="65322"/>
                </a:cubicBezTo>
                <a:cubicBezTo>
                  <a:pt x="74089" y="79080"/>
                  <a:pt x="121185" y="86224"/>
                  <a:pt x="120656" y="82785"/>
                </a:cubicBezTo>
                <a:cubicBezTo>
                  <a:pt x="120127" y="79346"/>
                  <a:pt x="70121" y="57385"/>
                  <a:pt x="50806" y="44685"/>
                </a:cubicBezTo>
                <a:cubicBezTo>
                  <a:pt x="31491" y="31985"/>
                  <a:pt x="-523" y="-3204"/>
                  <a:pt x="6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4837EF59-82E7-42BC-8881-48F8368F55FB}"/>
              </a:ext>
            </a:extLst>
          </p:cNvPr>
          <p:cNvSpPr/>
          <p:nvPr/>
        </p:nvSpPr>
        <p:spPr>
          <a:xfrm>
            <a:off x="4622550" y="4927285"/>
            <a:ext cx="314226" cy="159066"/>
          </a:xfrm>
          <a:custGeom>
            <a:avLst/>
            <a:gdLst>
              <a:gd name="connsiteX0" fmla="*/ 312988 w 314226"/>
              <a:gd name="connsiteY0" fmla="*/ 315 h 159066"/>
              <a:gd name="connsiteX1" fmla="*/ 176463 w 314226"/>
              <a:gd name="connsiteY1" fmla="*/ 44765 h 159066"/>
              <a:gd name="connsiteX2" fmla="*/ 89150 w 314226"/>
              <a:gd name="connsiteY2" fmla="*/ 100328 h 159066"/>
              <a:gd name="connsiteX3" fmla="*/ 250 w 314226"/>
              <a:gd name="connsiteY3" fmla="*/ 159065 h 159066"/>
              <a:gd name="connsiteX4" fmla="*/ 117725 w 314226"/>
              <a:gd name="connsiteY4" fmla="*/ 101915 h 159066"/>
              <a:gd name="connsiteX5" fmla="*/ 203450 w 314226"/>
              <a:gd name="connsiteY5" fmla="*/ 44765 h 159066"/>
              <a:gd name="connsiteX6" fmla="*/ 239963 w 314226"/>
              <a:gd name="connsiteY6" fmla="*/ 25715 h 159066"/>
              <a:gd name="connsiteX7" fmla="*/ 312988 w 314226"/>
              <a:gd name="connsiteY7" fmla="*/ 315 h 15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226" h="159066">
                <a:moveTo>
                  <a:pt x="312988" y="315"/>
                </a:moveTo>
                <a:cubicBezTo>
                  <a:pt x="302405" y="3490"/>
                  <a:pt x="213769" y="28096"/>
                  <a:pt x="176463" y="44765"/>
                </a:cubicBezTo>
                <a:cubicBezTo>
                  <a:pt x="139157" y="61434"/>
                  <a:pt x="89150" y="100328"/>
                  <a:pt x="89150" y="100328"/>
                </a:cubicBezTo>
                <a:cubicBezTo>
                  <a:pt x="59781" y="119378"/>
                  <a:pt x="-4512" y="158801"/>
                  <a:pt x="250" y="159065"/>
                </a:cubicBezTo>
                <a:cubicBezTo>
                  <a:pt x="5012" y="159329"/>
                  <a:pt x="83858" y="120965"/>
                  <a:pt x="117725" y="101915"/>
                </a:cubicBezTo>
                <a:cubicBezTo>
                  <a:pt x="151592" y="82865"/>
                  <a:pt x="183077" y="57465"/>
                  <a:pt x="203450" y="44765"/>
                </a:cubicBezTo>
                <a:cubicBezTo>
                  <a:pt x="223823" y="32065"/>
                  <a:pt x="216415" y="32594"/>
                  <a:pt x="239963" y="25715"/>
                </a:cubicBezTo>
                <a:cubicBezTo>
                  <a:pt x="263511" y="18836"/>
                  <a:pt x="323571" y="-2860"/>
                  <a:pt x="312988" y="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63534477-E111-4F1D-BE3A-FA1D7A0F7FCF}"/>
              </a:ext>
            </a:extLst>
          </p:cNvPr>
          <p:cNvSpPr/>
          <p:nvPr/>
        </p:nvSpPr>
        <p:spPr>
          <a:xfrm>
            <a:off x="4689437" y="5092666"/>
            <a:ext cx="196213" cy="137409"/>
          </a:xfrm>
          <a:custGeom>
            <a:avLst/>
            <a:gdLst>
              <a:gd name="connsiteX0" fmla="*/ 38 w 196213"/>
              <a:gd name="connsiteY0" fmla="*/ 34 h 137409"/>
              <a:gd name="connsiteX1" fmla="*/ 71476 w 196213"/>
              <a:gd name="connsiteY1" fmla="*/ 69884 h 137409"/>
              <a:gd name="connsiteX2" fmla="*/ 119101 w 196213"/>
              <a:gd name="connsiteY2" fmla="*/ 103222 h 137409"/>
              <a:gd name="connsiteX3" fmla="*/ 195301 w 196213"/>
              <a:gd name="connsiteY3" fmla="*/ 136559 h 137409"/>
              <a:gd name="connsiteX4" fmla="*/ 157201 w 196213"/>
              <a:gd name="connsiteY4" fmla="*/ 125447 h 137409"/>
              <a:gd name="connsiteX5" fmla="*/ 98463 w 196213"/>
              <a:gd name="connsiteY5" fmla="*/ 103222 h 137409"/>
              <a:gd name="connsiteX6" fmla="*/ 61951 w 196213"/>
              <a:gd name="connsiteY6" fmla="*/ 79409 h 137409"/>
              <a:gd name="connsiteX7" fmla="*/ 38 w 196213"/>
              <a:gd name="connsiteY7" fmla="*/ 34 h 137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213" h="137409">
                <a:moveTo>
                  <a:pt x="38" y="34"/>
                </a:moveTo>
                <a:cubicBezTo>
                  <a:pt x="1625" y="-1553"/>
                  <a:pt x="51632" y="52686"/>
                  <a:pt x="71476" y="69884"/>
                </a:cubicBezTo>
                <a:cubicBezTo>
                  <a:pt x="91320" y="87082"/>
                  <a:pt x="98464" y="92110"/>
                  <a:pt x="119101" y="103222"/>
                </a:cubicBezTo>
                <a:cubicBezTo>
                  <a:pt x="139738" y="114334"/>
                  <a:pt x="188951" y="132855"/>
                  <a:pt x="195301" y="136559"/>
                </a:cubicBezTo>
                <a:cubicBezTo>
                  <a:pt x="201651" y="140263"/>
                  <a:pt x="173341" y="131003"/>
                  <a:pt x="157201" y="125447"/>
                </a:cubicBezTo>
                <a:cubicBezTo>
                  <a:pt x="141061" y="119891"/>
                  <a:pt x="114338" y="110895"/>
                  <a:pt x="98463" y="103222"/>
                </a:cubicBezTo>
                <a:cubicBezTo>
                  <a:pt x="82588" y="95549"/>
                  <a:pt x="77297" y="92374"/>
                  <a:pt x="61951" y="79409"/>
                </a:cubicBezTo>
                <a:cubicBezTo>
                  <a:pt x="46605" y="66444"/>
                  <a:pt x="-1549" y="1621"/>
                  <a:pt x="38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A1D81FF0-BF60-47A2-8B8D-55FC3D9FA3A4}"/>
              </a:ext>
            </a:extLst>
          </p:cNvPr>
          <p:cNvSpPr/>
          <p:nvPr/>
        </p:nvSpPr>
        <p:spPr>
          <a:xfrm>
            <a:off x="4829421" y="4983144"/>
            <a:ext cx="68050" cy="263995"/>
          </a:xfrm>
          <a:custGeom>
            <a:avLst/>
            <a:gdLst>
              <a:gd name="connsiteX0" fmla="*/ 68017 w 68050"/>
              <a:gd name="connsiteY0" fmla="*/ 19 h 263995"/>
              <a:gd name="connsiteX1" fmla="*/ 23567 w 68050"/>
              <a:gd name="connsiteY1" fmla="*/ 98444 h 263995"/>
              <a:gd name="connsiteX2" fmla="*/ 23567 w 68050"/>
              <a:gd name="connsiteY2" fmla="*/ 138131 h 263995"/>
              <a:gd name="connsiteX3" fmla="*/ 61667 w 68050"/>
              <a:gd name="connsiteY3" fmla="*/ 260369 h 263995"/>
              <a:gd name="connsiteX4" fmla="*/ 45792 w 68050"/>
              <a:gd name="connsiteY4" fmla="*/ 223856 h 263995"/>
              <a:gd name="connsiteX5" fmla="*/ 1342 w 68050"/>
              <a:gd name="connsiteY5" fmla="*/ 142894 h 263995"/>
              <a:gd name="connsiteX6" fmla="*/ 15629 w 68050"/>
              <a:gd name="connsiteY6" fmla="*/ 90506 h 263995"/>
              <a:gd name="connsiteX7" fmla="*/ 68017 w 68050"/>
              <a:gd name="connsiteY7" fmla="*/ 19 h 26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050" h="263995">
                <a:moveTo>
                  <a:pt x="68017" y="19"/>
                </a:moveTo>
                <a:cubicBezTo>
                  <a:pt x="69340" y="1342"/>
                  <a:pt x="30975" y="75426"/>
                  <a:pt x="23567" y="98444"/>
                </a:cubicBezTo>
                <a:cubicBezTo>
                  <a:pt x="16159" y="121462"/>
                  <a:pt x="17217" y="111144"/>
                  <a:pt x="23567" y="138131"/>
                </a:cubicBezTo>
                <a:cubicBezTo>
                  <a:pt x="29917" y="165118"/>
                  <a:pt x="57963" y="246082"/>
                  <a:pt x="61667" y="260369"/>
                </a:cubicBezTo>
                <a:cubicBezTo>
                  <a:pt x="65371" y="274656"/>
                  <a:pt x="55846" y="243435"/>
                  <a:pt x="45792" y="223856"/>
                </a:cubicBezTo>
                <a:cubicBezTo>
                  <a:pt x="35738" y="204277"/>
                  <a:pt x="6369" y="165119"/>
                  <a:pt x="1342" y="142894"/>
                </a:cubicBezTo>
                <a:cubicBezTo>
                  <a:pt x="-3685" y="120669"/>
                  <a:pt x="6369" y="115112"/>
                  <a:pt x="15629" y="90506"/>
                </a:cubicBezTo>
                <a:cubicBezTo>
                  <a:pt x="24889" y="65900"/>
                  <a:pt x="66694" y="-1304"/>
                  <a:pt x="68017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8F1D70BD-3D27-48D1-872A-5D4839A5A8B3}"/>
              </a:ext>
            </a:extLst>
          </p:cNvPr>
          <p:cNvSpPr/>
          <p:nvPr/>
        </p:nvSpPr>
        <p:spPr>
          <a:xfrm>
            <a:off x="4908550" y="4929813"/>
            <a:ext cx="187347" cy="131433"/>
          </a:xfrm>
          <a:custGeom>
            <a:avLst/>
            <a:gdLst>
              <a:gd name="connsiteX0" fmla="*/ 0 w 187347"/>
              <a:gd name="connsiteY0" fmla="*/ 13662 h 131433"/>
              <a:gd name="connsiteX1" fmla="*/ 96838 w 187347"/>
              <a:gd name="connsiteY1" fmla="*/ 962 h 131433"/>
              <a:gd name="connsiteX2" fmla="*/ 115888 w 187347"/>
              <a:gd name="connsiteY2" fmla="*/ 42237 h 131433"/>
              <a:gd name="connsiteX3" fmla="*/ 187325 w 187347"/>
              <a:gd name="connsiteY3" fmla="*/ 131137 h 131433"/>
              <a:gd name="connsiteX4" fmla="*/ 107950 w 187347"/>
              <a:gd name="connsiteY4" fmla="*/ 69225 h 131433"/>
              <a:gd name="connsiteX5" fmla="*/ 98425 w 187347"/>
              <a:gd name="connsiteY5" fmla="*/ 20012 h 131433"/>
              <a:gd name="connsiteX6" fmla="*/ 0 w 187347"/>
              <a:gd name="connsiteY6" fmla="*/ 13662 h 131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347" h="131433">
                <a:moveTo>
                  <a:pt x="0" y="13662"/>
                </a:moveTo>
                <a:cubicBezTo>
                  <a:pt x="-265" y="10487"/>
                  <a:pt x="77523" y="-3800"/>
                  <a:pt x="96838" y="962"/>
                </a:cubicBezTo>
                <a:cubicBezTo>
                  <a:pt x="116153" y="5724"/>
                  <a:pt x="100807" y="20541"/>
                  <a:pt x="115888" y="42237"/>
                </a:cubicBezTo>
                <a:cubicBezTo>
                  <a:pt x="130969" y="63933"/>
                  <a:pt x="188648" y="126639"/>
                  <a:pt x="187325" y="131137"/>
                </a:cubicBezTo>
                <a:cubicBezTo>
                  <a:pt x="186002" y="135635"/>
                  <a:pt x="122767" y="87746"/>
                  <a:pt x="107950" y="69225"/>
                </a:cubicBezTo>
                <a:cubicBezTo>
                  <a:pt x="93133" y="50704"/>
                  <a:pt x="113771" y="29802"/>
                  <a:pt x="98425" y="20012"/>
                </a:cubicBezTo>
                <a:cubicBezTo>
                  <a:pt x="83079" y="10222"/>
                  <a:pt x="265" y="16837"/>
                  <a:pt x="0" y="13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B645CC84-0D5B-4A89-AF33-E7D74B9DF1E1}"/>
              </a:ext>
            </a:extLst>
          </p:cNvPr>
          <p:cNvSpPr/>
          <p:nvPr/>
        </p:nvSpPr>
        <p:spPr>
          <a:xfrm>
            <a:off x="4879819" y="5195702"/>
            <a:ext cx="215025" cy="81992"/>
          </a:xfrm>
          <a:custGeom>
            <a:avLst/>
            <a:gdLst>
              <a:gd name="connsiteX0" fmla="*/ 156 w 215025"/>
              <a:gd name="connsiteY0" fmla="*/ 186 h 81992"/>
              <a:gd name="connsiteX1" fmla="*/ 125569 w 215025"/>
              <a:gd name="connsiteY1" fmla="*/ 77973 h 81992"/>
              <a:gd name="connsiteX2" fmla="*/ 193831 w 215025"/>
              <a:gd name="connsiteY2" fmla="*/ 68448 h 81992"/>
              <a:gd name="connsiteX3" fmla="*/ 214469 w 215025"/>
              <a:gd name="connsiteY3" fmla="*/ 47811 h 81992"/>
              <a:gd name="connsiteX4" fmla="*/ 176369 w 215025"/>
              <a:gd name="connsiteY4" fmla="*/ 55748 h 81992"/>
              <a:gd name="connsiteX5" fmla="*/ 139856 w 215025"/>
              <a:gd name="connsiteY5" fmla="*/ 66861 h 81992"/>
              <a:gd name="connsiteX6" fmla="*/ 100169 w 215025"/>
              <a:gd name="connsiteY6" fmla="*/ 55748 h 81992"/>
              <a:gd name="connsiteX7" fmla="*/ 156 w 215025"/>
              <a:gd name="connsiteY7" fmla="*/ 186 h 81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5025" h="81992">
                <a:moveTo>
                  <a:pt x="156" y="186"/>
                </a:moveTo>
                <a:cubicBezTo>
                  <a:pt x="4389" y="3890"/>
                  <a:pt x="93290" y="66596"/>
                  <a:pt x="125569" y="77973"/>
                </a:cubicBezTo>
                <a:cubicBezTo>
                  <a:pt x="157848" y="89350"/>
                  <a:pt x="179014" y="73475"/>
                  <a:pt x="193831" y="68448"/>
                </a:cubicBezTo>
                <a:cubicBezTo>
                  <a:pt x="208648" y="63421"/>
                  <a:pt x="217379" y="49928"/>
                  <a:pt x="214469" y="47811"/>
                </a:cubicBezTo>
                <a:cubicBezTo>
                  <a:pt x="211559" y="45694"/>
                  <a:pt x="188804" y="52573"/>
                  <a:pt x="176369" y="55748"/>
                </a:cubicBezTo>
                <a:cubicBezTo>
                  <a:pt x="163934" y="58923"/>
                  <a:pt x="152556" y="66861"/>
                  <a:pt x="139856" y="66861"/>
                </a:cubicBezTo>
                <a:cubicBezTo>
                  <a:pt x="127156" y="66861"/>
                  <a:pt x="100169" y="55748"/>
                  <a:pt x="100169" y="55748"/>
                </a:cubicBezTo>
                <a:cubicBezTo>
                  <a:pt x="79002" y="49133"/>
                  <a:pt x="-4077" y="-3518"/>
                  <a:pt x="156" y="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25CF1FDD-5053-48F3-932A-F1304C244147}"/>
              </a:ext>
            </a:extLst>
          </p:cNvPr>
          <p:cNvSpPr/>
          <p:nvPr/>
        </p:nvSpPr>
        <p:spPr>
          <a:xfrm>
            <a:off x="4936936" y="5038722"/>
            <a:ext cx="131087" cy="197005"/>
          </a:xfrm>
          <a:custGeom>
            <a:avLst/>
            <a:gdLst>
              <a:gd name="connsiteX0" fmla="*/ 3364 w 131087"/>
              <a:gd name="connsiteY0" fmla="*/ 3 h 197005"/>
              <a:gd name="connsiteX1" fmla="*/ 19239 w 131087"/>
              <a:gd name="connsiteY1" fmla="*/ 85728 h 197005"/>
              <a:gd name="connsiteX2" fmla="*/ 125602 w 131087"/>
              <a:gd name="connsiteY2" fmla="*/ 192091 h 197005"/>
              <a:gd name="connsiteX3" fmla="*/ 106552 w 131087"/>
              <a:gd name="connsiteY3" fmla="*/ 174628 h 197005"/>
              <a:gd name="connsiteX4" fmla="*/ 27177 w 131087"/>
              <a:gd name="connsiteY4" fmla="*/ 133353 h 197005"/>
              <a:gd name="connsiteX5" fmla="*/ 1777 w 131087"/>
              <a:gd name="connsiteY5" fmla="*/ 88903 h 197005"/>
              <a:gd name="connsiteX6" fmla="*/ 3364 w 131087"/>
              <a:gd name="connsiteY6" fmla="*/ 3 h 197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087" h="197005">
                <a:moveTo>
                  <a:pt x="3364" y="3"/>
                </a:moveTo>
                <a:cubicBezTo>
                  <a:pt x="6274" y="-526"/>
                  <a:pt x="-1134" y="53713"/>
                  <a:pt x="19239" y="85728"/>
                </a:cubicBezTo>
                <a:cubicBezTo>
                  <a:pt x="39612" y="117743"/>
                  <a:pt x="111050" y="177274"/>
                  <a:pt x="125602" y="192091"/>
                </a:cubicBezTo>
                <a:cubicBezTo>
                  <a:pt x="140154" y="206908"/>
                  <a:pt x="122956" y="184418"/>
                  <a:pt x="106552" y="174628"/>
                </a:cubicBezTo>
                <a:cubicBezTo>
                  <a:pt x="90148" y="164838"/>
                  <a:pt x="44639" y="147640"/>
                  <a:pt x="27177" y="133353"/>
                </a:cubicBezTo>
                <a:cubicBezTo>
                  <a:pt x="9715" y="119066"/>
                  <a:pt x="5217" y="106630"/>
                  <a:pt x="1777" y="88903"/>
                </a:cubicBezTo>
                <a:cubicBezTo>
                  <a:pt x="-1663" y="71176"/>
                  <a:pt x="454" y="532"/>
                  <a:pt x="3364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5B17353E-E50D-4710-9060-6032F8226FEF}"/>
              </a:ext>
            </a:extLst>
          </p:cNvPr>
          <p:cNvSpPr/>
          <p:nvPr/>
        </p:nvSpPr>
        <p:spPr>
          <a:xfrm>
            <a:off x="4957435" y="5029166"/>
            <a:ext cx="130615" cy="167859"/>
          </a:xfrm>
          <a:custGeom>
            <a:avLst/>
            <a:gdLst>
              <a:gd name="connsiteX0" fmla="*/ 328 w 130615"/>
              <a:gd name="connsiteY0" fmla="*/ 34 h 167859"/>
              <a:gd name="connsiteX1" fmla="*/ 46365 w 130615"/>
              <a:gd name="connsiteY1" fmla="*/ 96872 h 167859"/>
              <a:gd name="connsiteX2" fmla="*/ 130503 w 130615"/>
              <a:gd name="connsiteY2" fmla="*/ 166722 h 167859"/>
              <a:gd name="connsiteX3" fmla="*/ 63828 w 130615"/>
              <a:gd name="connsiteY3" fmla="*/ 138147 h 167859"/>
              <a:gd name="connsiteX4" fmla="*/ 40015 w 130615"/>
              <a:gd name="connsiteY4" fmla="*/ 111159 h 167859"/>
              <a:gd name="connsiteX5" fmla="*/ 25728 w 130615"/>
              <a:gd name="connsiteY5" fmla="*/ 85759 h 167859"/>
              <a:gd name="connsiteX6" fmla="*/ 328 w 130615"/>
              <a:gd name="connsiteY6" fmla="*/ 34 h 167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615" h="167859">
                <a:moveTo>
                  <a:pt x="328" y="34"/>
                </a:moveTo>
                <a:cubicBezTo>
                  <a:pt x="3767" y="1886"/>
                  <a:pt x="24669" y="69091"/>
                  <a:pt x="46365" y="96872"/>
                </a:cubicBezTo>
                <a:cubicBezTo>
                  <a:pt x="68061" y="124653"/>
                  <a:pt x="127593" y="159843"/>
                  <a:pt x="130503" y="166722"/>
                </a:cubicBezTo>
                <a:cubicBezTo>
                  <a:pt x="133414" y="173601"/>
                  <a:pt x="78909" y="147407"/>
                  <a:pt x="63828" y="138147"/>
                </a:cubicBezTo>
                <a:cubicBezTo>
                  <a:pt x="48747" y="128887"/>
                  <a:pt x="46365" y="119890"/>
                  <a:pt x="40015" y="111159"/>
                </a:cubicBezTo>
                <a:cubicBezTo>
                  <a:pt x="33665" y="102428"/>
                  <a:pt x="29961" y="99253"/>
                  <a:pt x="25728" y="85759"/>
                </a:cubicBezTo>
                <a:cubicBezTo>
                  <a:pt x="21495" y="72265"/>
                  <a:pt x="-3111" y="-1818"/>
                  <a:pt x="328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BBF64A86-0AC9-4379-8DD6-DC201B963811}"/>
              </a:ext>
            </a:extLst>
          </p:cNvPr>
          <p:cNvSpPr/>
          <p:nvPr/>
        </p:nvSpPr>
        <p:spPr>
          <a:xfrm>
            <a:off x="4997450" y="5011348"/>
            <a:ext cx="116351" cy="198886"/>
          </a:xfrm>
          <a:custGeom>
            <a:avLst/>
            <a:gdLst>
              <a:gd name="connsiteX0" fmla="*/ 0 w 116351"/>
              <a:gd name="connsiteY0" fmla="*/ 390 h 198886"/>
              <a:gd name="connsiteX1" fmla="*/ 82550 w 116351"/>
              <a:gd name="connsiteY1" fmla="*/ 73415 h 198886"/>
              <a:gd name="connsiteX2" fmla="*/ 106363 w 116351"/>
              <a:gd name="connsiteY2" fmla="*/ 119452 h 198886"/>
              <a:gd name="connsiteX3" fmla="*/ 112713 w 116351"/>
              <a:gd name="connsiteY3" fmla="*/ 173427 h 198886"/>
              <a:gd name="connsiteX4" fmla="*/ 76200 w 116351"/>
              <a:gd name="connsiteY4" fmla="*/ 198827 h 198886"/>
              <a:gd name="connsiteX5" fmla="*/ 112713 w 116351"/>
              <a:gd name="connsiteY5" fmla="*/ 167077 h 198886"/>
              <a:gd name="connsiteX6" fmla="*/ 112713 w 116351"/>
              <a:gd name="connsiteY6" fmla="*/ 113102 h 198886"/>
              <a:gd name="connsiteX7" fmla="*/ 92075 w 116351"/>
              <a:gd name="connsiteY7" fmla="*/ 60715 h 198886"/>
              <a:gd name="connsiteX8" fmla="*/ 80963 w 116351"/>
              <a:gd name="connsiteY8" fmla="*/ 44840 h 198886"/>
              <a:gd name="connsiteX9" fmla="*/ 0 w 116351"/>
              <a:gd name="connsiteY9" fmla="*/ 390 h 198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6351" h="198886">
                <a:moveTo>
                  <a:pt x="0" y="390"/>
                </a:moveTo>
                <a:cubicBezTo>
                  <a:pt x="264" y="5152"/>
                  <a:pt x="64823" y="53571"/>
                  <a:pt x="82550" y="73415"/>
                </a:cubicBezTo>
                <a:cubicBezTo>
                  <a:pt x="100277" y="93259"/>
                  <a:pt x="101336" y="102783"/>
                  <a:pt x="106363" y="119452"/>
                </a:cubicBezTo>
                <a:cubicBezTo>
                  <a:pt x="111390" y="136121"/>
                  <a:pt x="117740" y="160198"/>
                  <a:pt x="112713" y="173427"/>
                </a:cubicBezTo>
                <a:cubicBezTo>
                  <a:pt x="107686" y="186656"/>
                  <a:pt x="76200" y="199885"/>
                  <a:pt x="76200" y="198827"/>
                </a:cubicBezTo>
                <a:cubicBezTo>
                  <a:pt x="76200" y="197769"/>
                  <a:pt x="106628" y="181365"/>
                  <a:pt x="112713" y="167077"/>
                </a:cubicBezTo>
                <a:cubicBezTo>
                  <a:pt x="118799" y="152790"/>
                  <a:pt x="116153" y="130829"/>
                  <a:pt x="112713" y="113102"/>
                </a:cubicBezTo>
                <a:cubicBezTo>
                  <a:pt x="109273" y="95375"/>
                  <a:pt x="97367" y="72092"/>
                  <a:pt x="92075" y="60715"/>
                </a:cubicBezTo>
                <a:cubicBezTo>
                  <a:pt x="86783" y="49338"/>
                  <a:pt x="94986" y="53836"/>
                  <a:pt x="80963" y="44840"/>
                </a:cubicBezTo>
                <a:cubicBezTo>
                  <a:pt x="66940" y="35844"/>
                  <a:pt x="-264" y="-4372"/>
                  <a:pt x="0" y="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D47CD0DC-9C47-4C97-BC15-830CD8928114}"/>
              </a:ext>
            </a:extLst>
          </p:cNvPr>
          <p:cNvSpPr/>
          <p:nvPr/>
        </p:nvSpPr>
        <p:spPr>
          <a:xfrm>
            <a:off x="4984371" y="5011728"/>
            <a:ext cx="100651" cy="148572"/>
          </a:xfrm>
          <a:custGeom>
            <a:avLst/>
            <a:gdLst>
              <a:gd name="connsiteX0" fmla="*/ 379 w 100651"/>
              <a:gd name="connsiteY0" fmla="*/ 10 h 148572"/>
              <a:gd name="connsiteX1" fmla="*/ 14667 w 100651"/>
              <a:gd name="connsiteY1" fmla="*/ 68272 h 148572"/>
              <a:gd name="connsiteX2" fmla="*/ 100392 w 100651"/>
              <a:gd name="connsiteY2" fmla="*/ 147647 h 148572"/>
              <a:gd name="connsiteX3" fmla="*/ 40067 w 100651"/>
              <a:gd name="connsiteY3" fmla="*/ 109547 h 148572"/>
              <a:gd name="connsiteX4" fmla="*/ 5142 w 100651"/>
              <a:gd name="connsiteY4" fmla="*/ 77797 h 148572"/>
              <a:gd name="connsiteX5" fmla="*/ 3554 w 100651"/>
              <a:gd name="connsiteY5" fmla="*/ 73035 h 148572"/>
              <a:gd name="connsiteX6" fmla="*/ 379 w 100651"/>
              <a:gd name="connsiteY6" fmla="*/ 10 h 148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651" h="148572">
                <a:moveTo>
                  <a:pt x="379" y="10"/>
                </a:moveTo>
                <a:cubicBezTo>
                  <a:pt x="2231" y="-784"/>
                  <a:pt x="-2002" y="43666"/>
                  <a:pt x="14667" y="68272"/>
                </a:cubicBezTo>
                <a:cubicBezTo>
                  <a:pt x="31336" y="92878"/>
                  <a:pt x="96159" y="140768"/>
                  <a:pt x="100392" y="147647"/>
                </a:cubicBezTo>
                <a:cubicBezTo>
                  <a:pt x="104625" y="154526"/>
                  <a:pt x="55942" y="121189"/>
                  <a:pt x="40067" y="109547"/>
                </a:cubicBezTo>
                <a:cubicBezTo>
                  <a:pt x="24192" y="97905"/>
                  <a:pt x="11227" y="83882"/>
                  <a:pt x="5142" y="77797"/>
                </a:cubicBezTo>
                <a:cubicBezTo>
                  <a:pt x="-943" y="71712"/>
                  <a:pt x="3025" y="84941"/>
                  <a:pt x="3554" y="73035"/>
                </a:cubicBezTo>
                <a:cubicBezTo>
                  <a:pt x="4083" y="61129"/>
                  <a:pt x="-1473" y="804"/>
                  <a:pt x="379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45474309-163D-4313-AE3F-ECF216D9FC36}"/>
              </a:ext>
            </a:extLst>
          </p:cNvPr>
          <p:cNvSpPr/>
          <p:nvPr/>
        </p:nvSpPr>
        <p:spPr>
          <a:xfrm>
            <a:off x="4879534" y="5003800"/>
            <a:ext cx="51290" cy="157164"/>
          </a:xfrm>
          <a:custGeom>
            <a:avLst/>
            <a:gdLst>
              <a:gd name="connsiteX0" fmla="*/ 51241 w 51290"/>
              <a:gd name="connsiteY0" fmla="*/ 0 h 157164"/>
              <a:gd name="connsiteX1" fmla="*/ 9966 w 51290"/>
              <a:gd name="connsiteY1" fmla="*/ 88900 h 157164"/>
              <a:gd name="connsiteX2" fmla="*/ 16316 w 51290"/>
              <a:gd name="connsiteY2" fmla="*/ 157163 h 157164"/>
              <a:gd name="connsiteX3" fmla="*/ 441 w 51290"/>
              <a:gd name="connsiteY3" fmla="*/ 87313 h 157164"/>
              <a:gd name="connsiteX4" fmla="*/ 51241 w 51290"/>
              <a:gd name="connsiteY4" fmla="*/ 0 h 15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290" h="157164">
                <a:moveTo>
                  <a:pt x="51241" y="0"/>
                </a:moveTo>
                <a:cubicBezTo>
                  <a:pt x="52828" y="264"/>
                  <a:pt x="15787" y="62706"/>
                  <a:pt x="9966" y="88900"/>
                </a:cubicBezTo>
                <a:cubicBezTo>
                  <a:pt x="4145" y="115094"/>
                  <a:pt x="17903" y="157427"/>
                  <a:pt x="16316" y="157163"/>
                </a:cubicBezTo>
                <a:cubicBezTo>
                  <a:pt x="14729" y="156899"/>
                  <a:pt x="-2999" y="108215"/>
                  <a:pt x="441" y="87313"/>
                </a:cubicBezTo>
                <a:cubicBezTo>
                  <a:pt x="3881" y="66411"/>
                  <a:pt x="49654" y="-264"/>
                  <a:pt x="5124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8B2CF5E5-E8A9-46E0-8011-35FE7A3628A3}"/>
              </a:ext>
            </a:extLst>
          </p:cNvPr>
          <p:cNvSpPr/>
          <p:nvPr/>
        </p:nvSpPr>
        <p:spPr>
          <a:xfrm>
            <a:off x="4678972" y="5313330"/>
            <a:ext cx="151998" cy="249657"/>
          </a:xfrm>
          <a:custGeom>
            <a:avLst/>
            <a:gdLst>
              <a:gd name="connsiteX0" fmla="*/ 151791 w 151998"/>
              <a:gd name="connsiteY0" fmla="*/ 1620 h 249657"/>
              <a:gd name="connsiteX1" fmla="*/ 88291 w 151998"/>
              <a:gd name="connsiteY1" fmla="*/ 74645 h 249657"/>
              <a:gd name="connsiteX2" fmla="*/ 978 w 151998"/>
              <a:gd name="connsiteY2" fmla="*/ 112745 h 249657"/>
              <a:gd name="connsiteX3" fmla="*/ 42253 w 151998"/>
              <a:gd name="connsiteY3" fmla="*/ 115920 h 249657"/>
              <a:gd name="connsiteX4" fmla="*/ 56541 w 151998"/>
              <a:gd name="connsiteY4" fmla="*/ 139733 h 249657"/>
              <a:gd name="connsiteX5" fmla="*/ 129566 w 151998"/>
              <a:gd name="connsiteY5" fmla="*/ 249270 h 249657"/>
              <a:gd name="connsiteX6" fmla="*/ 78766 w 151998"/>
              <a:gd name="connsiteY6" fmla="*/ 174658 h 249657"/>
              <a:gd name="connsiteX7" fmla="*/ 13678 w 151998"/>
              <a:gd name="connsiteY7" fmla="*/ 134970 h 249657"/>
              <a:gd name="connsiteX8" fmla="*/ 75591 w 151998"/>
              <a:gd name="connsiteY8" fmla="*/ 55595 h 249657"/>
              <a:gd name="connsiteX9" fmla="*/ 107341 w 151998"/>
              <a:gd name="connsiteY9" fmla="*/ 27020 h 249657"/>
              <a:gd name="connsiteX10" fmla="*/ 151791 w 151998"/>
              <a:gd name="connsiteY10" fmla="*/ 1620 h 24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1998" h="249657">
                <a:moveTo>
                  <a:pt x="151791" y="1620"/>
                </a:moveTo>
                <a:cubicBezTo>
                  <a:pt x="148616" y="9558"/>
                  <a:pt x="113427" y="56124"/>
                  <a:pt x="88291" y="74645"/>
                </a:cubicBezTo>
                <a:cubicBezTo>
                  <a:pt x="63155" y="93166"/>
                  <a:pt x="8651" y="105866"/>
                  <a:pt x="978" y="112745"/>
                </a:cubicBezTo>
                <a:cubicBezTo>
                  <a:pt x="-6695" y="119624"/>
                  <a:pt x="32992" y="111422"/>
                  <a:pt x="42253" y="115920"/>
                </a:cubicBezTo>
                <a:cubicBezTo>
                  <a:pt x="51513" y="120418"/>
                  <a:pt x="41989" y="117508"/>
                  <a:pt x="56541" y="139733"/>
                </a:cubicBezTo>
                <a:cubicBezTo>
                  <a:pt x="71093" y="161958"/>
                  <a:pt x="125862" y="243449"/>
                  <a:pt x="129566" y="249270"/>
                </a:cubicBezTo>
                <a:cubicBezTo>
                  <a:pt x="133270" y="255091"/>
                  <a:pt x="98081" y="193708"/>
                  <a:pt x="78766" y="174658"/>
                </a:cubicBezTo>
                <a:cubicBezTo>
                  <a:pt x="59451" y="155608"/>
                  <a:pt x="14207" y="154814"/>
                  <a:pt x="13678" y="134970"/>
                </a:cubicBezTo>
                <a:cubicBezTo>
                  <a:pt x="13149" y="115126"/>
                  <a:pt x="59981" y="73587"/>
                  <a:pt x="75591" y="55595"/>
                </a:cubicBezTo>
                <a:cubicBezTo>
                  <a:pt x="91201" y="37603"/>
                  <a:pt x="93847" y="37074"/>
                  <a:pt x="107341" y="27020"/>
                </a:cubicBezTo>
                <a:cubicBezTo>
                  <a:pt x="120835" y="16966"/>
                  <a:pt x="154966" y="-6318"/>
                  <a:pt x="151791" y="1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8DDD7922-02BF-4A5E-B2A5-00D9882A4246}"/>
              </a:ext>
            </a:extLst>
          </p:cNvPr>
          <p:cNvSpPr/>
          <p:nvPr/>
        </p:nvSpPr>
        <p:spPr>
          <a:xfrm>
            <a:off x="4762136" y="5270956"/>
            <a:ext cx="427025" cy="254472"/>
          </a:xfrm>
          <a:custGeom>
            <a:avLst/>
            <a:gdLst>
              <a:gd name="connsiteX0" fmla="*/ 364 w 427025"/>
              <a:gd name="connsiteY0" fmla="*/ 253544 h 254472"/>
              <a:gd name="connsiteX1" fmla="*/ 151177 w 427025"/>
              <a:gd name="connsiteY1" fmla="*/ 196394 h 254472"/>
              <a:gd name="connsiteX2" fmla="*/ 257539 w 427025"/>
              <a:gd name="connsiteY2" fmla="*/ 132894 h 254472"/>
              <a:gd name="connsiteX3" fmla="*/ 422639 w 427025"/>
              <a:gd name="connsiteY3" fmla="*/ 4307 h 254472"/>
              <a:gd name="connsiteX4" fmla="*/ 382952 w 427025"/>
              <a:gd name="connsiteY4" fmla="*/ 28119 h 254472"/>
              <a:gd name="connsiteX5" fmla="*/ 286114 w 427025"/>
              <a:gd name="connsiteY5" fmla="*/ 83682 h 254472"/>
              <a:gd name="connsiteX6" fmla="*/ 197214 w 427025"/>
              <a:gd name="connsiteY6" fmla="*/ 148769 h 254472"/>
              <a:gd name="connsiteX7" fmla="*/ 364 w 427025"/>
              <a:gd name="connsiteY7" fmla="*/ 253544 h 254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7025" h="254472">
                <a:moveTo>
                  <a:pt x="364" y="253544"/>
                </a:moveTo>
                <a:cubicBezTo>
                  <a:pt x="-7309" y="261481"/>
                  <a:pt x="108315" y="216502"/>
                  <a:pt x="151177" y="196394"/>
                </a:cubicBezTo>
                <a:cubicBezTo>
                  <a:pt x="194039" y="176286"/>
                  <a:pt x="212295" y="164908"/>
                  <a:pt x="257539" y="132894"/>
                </a:cubicBezTo>
                <a:cubicBezTo>
                  <a:pt x="302783" y="100880"/>
                  <a:pt x="401737" y="21769"/>
                  <a:pt x="422639" y="4307"/>
                </a:cubicBezTo>
                <a:cubicBezTo>
                  <a:pt x="443541" y="-13156"/>
                  <a:pt x="382952" y="28119"/>
                  <a:pt x="382952" y="28119"/>
                </a:cubicBezTo>
                <a:cubicBezTo>
                  <a:pt x="360198" y="41348"/>
                  <a:pt x="317070" y="63574"/>
                  <a:pt x="286114" y="83682"/>
                </a:cubicBezTo>
                <a:cubicBezTo>
                  <a:pt x="255158" y="103790"/>
                  <a:pt x="239812" y="122840"/>
                  <a:pt x="197214" y="148769"/>
                </a:cubicBezTo>
                <a:cubicBezTo>
                  <a:pt x="154616" y="174698"/>
                  <a:pt x="8037" y="245607"/>
                  <a:pt x="364" y="253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07911098-234D-4807-9E6F-89847CB2E4D1}"/>
              </a:ext>
            </a:extLst>
          </p:cNvPr>
          <p:cNvSpPr/>
          <p:nvPr/>
        </p:nvSpPr>
        <p:spPr>
          <a:xfrm>
            <a:off x="5111618" y="5135055"/>
            <a:ext cx="337335" cy="152004"/>
          </a:xfrm>
          <a:custGeom>
            <a:avLst/>
            <a:gdLst>
              <a:gd name="connsiteX0" fmla="*/ 132 w 337335"/>
              <a:gd name="connsiteY0" fmla="*/ 151320 h 152004"/>
              <a:gd name="connsiteX1" fmla="*/ 190632 w 337335"/>
              <a:gd name="connsiteY1" fmla="*/ 5270 h 152004"/>
              <a:gd name="connsiteX2" fmla="*/ 236670 w 337335"/>
              <a:gd name="connsiteY2" fmla="*/ 41783 h 152004"/>
              <a:gd name="connsiteX3" fmla="*/ 325570 w 337335"/>
              <a:gd name="connsiteY3" fmla="*/ 133858 h 152004"/>
              <a:gd name="connsiteX4" fmla="*/ 331920 w 337335"/>
              <a:gd name="connsiteY4" fmla="*/ 141795 h 152004"/>
              <a:gd name="connsiteX5" fmla="*/ 284295 w 337335"/>
              <a:gd name="connsiteY5" fmla="*/ 75120 h 152004"/>
              <a:gd name="connsiteX6" fmla="*/ 211270 w 337335"/>
              <a:gd name="connsiteY6" fmla="*/ 48133 h 152004"/>
              <a:gd name="connsiteX7" fmla="*/ 187457 w 337335"/>
              <a:gd name="connsiteY7" fmla="*/ 44958 h 152004"/>
              <a:gd name="connsiteX8" fmla="*/ 160470 w 337335"/>
              <a:gd name="connsiteY8" fmla="*/ 60833 h 152004"/>
              <a:gd name="connsiteX9" fmla="*/ 132 w 337335"/>
              <a:gd name="connsiteY9" fmla="*/ 151320 h 152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7335" h="152004">
                <a:moveTo>
                  <a:pt x="132" y="151320"/>
                </a:moveTo>
                <a:cubicBezTo>
                  <a:pt x="5159" y="142060"/>
                  <a:pt x="151209" y="23526"/>
                  <a:pt x="190632" y="5270"/>
                </a:cubicBezTo>
                <a:cubicBezTo>
                  <a:pt x="230055" y="-12986"/>
                  <a:pt x="214180" y="20352"/>
                  <a:pt x="236670" y="41783"/>
                </a:cubicBezTo>
                <a:cubicBezTo>
                  <a:pt x="259160" y="63214"/>
                  <a:pt x="309695" y="117189"/>
                  <a:pt x="325570" y="133858"/>
                </a:cubicBezTo>
                <a:cubicBezTo>
                  <a:pt x="341445" y="150527"/>
                  <a:pt x="338799" y="151585"/>
                  <a:pt x="331920" y="141795"/>
                </a:cubicBezTo>
                <a:cubicBezTo>
                  <a:pt x="325041" y="132005"/>
                  <a:pt x="304403" y="90730"/>
                  <a:pt x="284295" y="75120"/>
                </a:cubicBezTo>
                <a:cubicBezTo>
                  <a:pt x="264187" y="59510"/>
                  <a:pt x="227410" y="53160"/>
                  <a:pt x="211270" y="48133"/>
                </a:cubicBezTo>
                <a:cubicBezTo>
                  <a:pt x="195130" y="43106"/>
                  <a:pt x="195924" y="42841"/>
                  <a:pt x="187457" y="44958"/>
                </a:cubicBezTo>
                <a:cubicBezTo>
                  <a:pt x="178990" y="47075"/>
                  <a:pt x="186664" y="48662"/>
                  <a:pt x="160470" y="60833"/>
                </a:cubicBezTo>
                <a:cubicBezTo>
                  <a:pt x="134276" y="73004"/>
                  <a:pt x="-4895" y="160580"/>
                  <a:pt x="132" y="151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21AB5F70-10D8-4230-A268-2081368E93FF}"/>
              </a:ext>
            </a:extLst>
          </p:cNvPr>
          <p:cNvSpPr/>
          <p:nvPr/>
        </p:nvSpPr>
        <p:spPr>
          <a:xfrm>
            <a:off x="5230795" y="5232594"/>
            <a:ext cx="255918" cy="207857"/>
          </a:xfrm>
          <a:custGeom>
            <a:avLst/>
            <a:gdLst>
              <a:gd name="connsiteX0" fmla="*/ 18 w 255918"/>
              <a:gd name="connsiteY0" fmla="*/ 22031 h 207857"/>
              <a:gd name="connsiteX1" fmla="*/ 147655 w 255918"/>
              <a:gd name="connsiteY1" fmla="*/ 23619 h 207857"/>
              <a:gd name="connsiteX2" fmla="*/ 231793 w 255918"/>
              <a:gd name="connsiteY2" fmla="*/ 82356 h 207857"/>
              <a:gd name="connsiteX3" fmla="*/ 250843 w 255918"/>
              <a:gd name="connsiteY3" fmla="*/ 134744 h 207857"/>
              <a:gd name="connsiteX4" fmla="*/ 247668 w 255918"/>
              <a:gd name="connsiteY4" fmla="*/ 207769 h 207857"/>
              <a:gd name="connsiteX5" fmla="*/ 255605 w 255918"/>
              <a:gd name="connsiteY5" fmla="*/ 147444 h 207857"/>
              <a:gd name="connsiteX6" fmla="*/ 234968 w 255918"/>
              <a:gd name="connsiteY6" fmla="*/ 50606 h 207857"/>
              <a:gd name="connsiteX7" fmla="*/ 138130 w 255918"/>
              <a:gd name="connsiteY7" fmla="*/ 1394 h 207857"/>
              <a:gd name="connsiteX8" fmla="*/ 18 w 255918"/>
              <a:gd name="connsiteY8" fmla="*/ 22031 h 207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5918" h="207857">
                <a:moveTo>
                  <a:pt x="18" y="22031"/>
                </a:moveTo>
                <a:cubicBezTo>
                  <a:pt x="1605" y="25735"/>
                  <a:pt x="109026" y="13565"/>
                  <a:pt x="147655" y="23619"/>
                </a:cubicBezTo>
                <a:cubicBezTo>
                  <a:pt x="186284" y="33673"/>
                  <a:pt x="214595" y="63835"/>
                  <a:pt x="231793" y="82356"/>
                </a:cubicBezTo>
                <a:cubicBezTo>
                  <a:pt x="248991" y="100877"/>
                  <a:pt x="248197" y="113842"/>
                  <a:pt x="250843" y="134744"/>
                </a:cubicBezTo>
                <a:cubicBezTo>
                  <a:pt x="253489" y="155646"/>
                  <a:pt x="246874" y="205652"/>
                  <a:pt x="247668" y="207769"/>
                </a:cubicBezTo>
                <a:cubicBezTo>
                  <a:pt x="248462" y="209886"/>
                  <a:pt x="257722" y="173638"/>
                  <a:pt x="255605" y="147444"/>
                </a:cubicBezTo>
                <a:cubicBezTo>
                  <a:pt x="253488" y="121250"/>
                  <a:pt x="254547" y="74948"/>
                  <a:pt x="234968" y="50606"/>
                </a:cubicBezTo>
                <a:cubicBezTo>
                  <a:pt x="215389" y="26264"/>
                  <a:pt x="174907" y="8802"/>
                  <a:pt x="138130" y="1394"/>
                </a:cubicBezTo>
                <a:cubicBezTo>
                  <a:pt x="101353" y="-6014"/>
                  <a:pt x="-1569" y="18327"/>
                  <a:pt x="18" y="22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93104D1A-FDB2-4E89-A402-C18E911C64D3}"/>
              </a:ext>
            </a:extLst>
          </p:cNvPr>
          <p:cNvSpPr/>
          <p:nvPr/>
        </p:nvSpPr>
        <p:spPr>
          <a:xfrm>
            <a:off x="5328942" y="5396975"/>
            <a:ext cx="149533" cy="216425"/>
          </a:xfrm>
          <a:custGeom>
            <a:avLst/>
            <a:gdLst>
              <a:gd name="connsiteX0" fmla="*/ 149521 w 149533"/>
              <a:gd name="connsiteY0" fmla="*/ 525 h 216425"/>
              <a:gd name="connsiteX1" fmla="*/ 62208 w 149533"/>
              <a:gd name="connsiteY1" fmla="*/ 140225 h 216425"/>
              <a:gd name="connsiteX2" fmla="*/ 296 w 149533"/>
              <a:gd name="connsiteY2" fmla="*/ 216425 h 216425"/>
              <a:gd name="connsiteX3" fmla="*/ 39983 w 149533"/>
              <a:gd name="connsiteY3" fmla="*/ 141813 h 216425"/>
              <a:gd name="connsiteX4" fmla="*/ 68558 w 149533"/>
              <a:gd name="connsiteY4" fmla="*/ 94188 h 216425"/>
              <a:gd name="connsiteX5" fmla="*/ 149521 w 149533"/>
              <a:gd name="connsiteY5" fmla="*/ 525 h 21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533" h="216425">
                <a:moveTo>
                  <a:pt x="149521" y="525"/>
                </a:moveTo>
                <a:cubicBezTo>
                  <a:pt x="148463" y="8198"/>
                  <a:pt x="87079" y="104242"/>
                  <a:pt x="62208" y="140225"/>
                </a:cubicBezTo>
                <a:cubicBezTo>
                  <a:pt x="37337" y="176208"/>
                  <a:pt x="4000" y="216160"/>
                  <a:pt x="296" y="216425"/>
                </a:cubicBezTo>
                <a:cubicBezTo>
                  <a:pt x="-3408" y="216690"/>
                  <a:pt x="28606" y="162186"/>
                  <a:pt x="39983" y="141813"/>
                </a:cubicBezTo>
                <a:cubicBezTo>
                  <a:pt x="51360" y="121440"/>
                  <a:pt x="50831" y="116942"/>
                  <a:pt x="68558" y="94188"/>
                </a:cubicBezTo>
                <a:cubicBezTo>
                  <a:pt x="86285" y="71434"/>
                  <a:pt x="150579" y="-7148"/>
                  <a:pt x="149521" y="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: 図形 1295">
            <a:extLst>
              <a:ext uri="{FF2B5EF4-FFF2-40B4-BE49-F238E27FC236}">
                <a16:creationId xmlns:a16="http://schemas.microsoft.com/office/drawing/2014/main" id="{4F5B1F6F-7948-4152-A887-CB1913FA2286}"/>
              </a:ext>
            </a:extLst>
          </p:cNvPr>
          <p:cNvSpPr/>
          <p:nvPr/>
        </p:nvSpPr>
        <p:spPr>
          <a:xfrm>
            <a:off x="5060297" y="5279563"/>
            <a:ext cx="167341" cy="184570"/>
          </a:xfrm>
          <a:custGeom>
            <a:avLst/>
            <a:gdLst>
              <a:gd name="connsiteX0" fmla="*/ 167341 w 167341"/>
              <a:gd name="connsiteY0" fmla="*/ 462 h 184570"/>
              <a:gd name="connsiteX1" fmla="*/ 38753 w 167341"/>
              <a:gd name="connsiteY1" fmla="*/ 106825 h 184570"/>
              <a:gd name="connsiteX2" fmla="*/ 653 w 167341"/>
              <a:gd name="connsiteY2" fmla="*/ 183025 h 184570"/>
              <a:gd name="connsiteX3" fmla="*/ 16528 w 167341"/>
              <a:gd name="connsiteY3" fmla="*/ 151275 h 184570"/>
              <a:gd name="connsiteX4" fmla="*/ 40341 w 167341"/>
              <a:gd name="connsiteY4" fmla="*/ 71900 h 184570"/>
              <a:gd name="connsiteX5" fmla="*/ 167341 w 167341"/>
              <a:gd name="connsiteY5" fmla="*/ 462 h 184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341" h="184570">
                <a:moveTo>
                  <a:pt x="167341" y="462"/>
                </a:moveTo>
                <a:cubicBezTo>
                  <a:pt x="167076" y="6283"/>
                  <a:pt x="66534" y="76398"/>
                  <a:pt x="38753" y="106825"/>
                </a:cubicBezTo>
                <a:cubicBezTo>
                  <a:pt x="10972" y="137252"/>
                  <a:pt x="4357" y="175617"/>
                  <a:pt x="653" y="183025"/>
                </a:cubicBezTo>
                <a:cubicBezTo>
                  <a:pt x="-3051" y="190433"/>
                  <a:pt x="9913" y="169796"/>
                  <a:pt x="16528" y="151275"/>
                </a:cubicBezTo>
                <a:cubicBezTo>
                  <a:pt x="23143" y="132754"/>
                  <a:pt x="14147" y="98623"/>
                  <a:pt x="40341" y="71900"/>
                </a:cubicBezTo>
                <a:cubicBezTo>
                  <a:pt x="66535" y="45177"/>
                  <a:pt x="167606" y="-5359"/>
                  <a:pt x="167341" y="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: 図形 1296">
            <a:extLst>
              <a:ext uri="{FF2B5EF4-FFF2-40B4-BE49-F238E27FC236}">
                <a16:creationId xmlns:a16="http://schemas.microsoft.com/office/drawing/2014/main" id="{60359DE4-C375-4A82-A164-4EE445C00ED2}"/>
              </a:ext>
            </a:extLst>
          </p:cNvPr>
          <p:cNvSpPr/>
          <p:nvPr/>
        </p:nvSpPr>
        <p:spPr>
          <a:xfrm>
            <a:off x="5186361" y="5456175"/>
            <a:ext cx="130011" cy="81035"/>
          </a:xfrm>
          <a:custGeom>
            <a:avLst/>
            <a:gdLst>
              <a:gd name="connsiteX0" fmla="*/ 2 w 130011"/>
              <a:gd name="connsiteY0" fmla="*/ 30225 h 81035"/>
              <a:gd name="connsiteX1" fmla="*/ 93664 w 130011"/>
              <a:gd name="connsiteY1" fmla="*/ 17525 h 81035"/>
              <a:gd name="connsiteX2" fmla="*/ 128589 w 130011"/>
              <a:gd name="connsiteY2" fmla="*/ 81025 h 81035"/>
              <a:gd name="connsiteX3" fmla="*/ 120652 w 130011"/>
              <a:gd name="connsiteY3" fmla="*/ 22288 h 81035"/>
              <a:gd name="connsiteX4" fmla="*/ 96839 w 130011"/>
              <a:gd name="connsiteY4" fmla="*/ 63 h 81035"/>
              <a:gd name="connsiteX5" fmla="*/ 2 w 130011"/>
              <a:gd name="connsiteY5" fmla="*/ 30225 h 81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011" h="81035">
                <a:moveTo>
                  <a:pt x="2" y="30225"/>
                </a:moveTo>
                <a:cubicBezTo>
                  <a:pt x="-527" y="33135"/>
                  <a:pt x="72233" y="9058"/>
                  <a:pt x="93664" y="17525"/>
                </a:cubicBezTo>
                <a:cubicBezTo>
                  <a:pt x="115095" y="25992"/>
                  <a:pt x="124091" y="80231"/>
                  <a:pt x="128589" y="81025"/>
                </a:cubicBezTo>
                <a:cubicBezTo>
                  <a:pt x="133087" y="81819"/>
                  <a:pt x="125944" y="35782"/>
                  <a:pt x="120652" y="22288"/>
                </a:cubicBezTo>
                <a:cubicBezTo>
                  <a:pt x="115360" y="8794"/>
                  <a:pt x="114037" y="1650"/>
                  <a:pt x="96839" y="63"/>
                </a:cubicBezTo>
                <a:cubicBezTo>
                  <a:pt x="79641" y="-1525"/>
                  <a:pt x="531" y="27315"/>
                  <a:pt x="2" y="30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: 図形 1297">
            <a:extLst>
              <a:ext uri="{FF2B5EF4-FFF2-40B4-BE49-F238E27FC236}">
                <a16:creationId xmlns:a16="http://schemas.microsoft.com/office/drawing/2014/main" id="{55AF3986-96BB-4769-8B7E-DD6638211F76}"/>
              </a:ext>
            </a:extLst>
          </p:cNvPr>
          <p:cNvSpPr/>
          <p:nvPr/>
        </p:nvSpPr>
        <p:spPr>
          <a:xfrm>
            <a:off x="4857700" y="5463679"/>
            <a:ext cx="196691" cy="319601"/>
          </a:xfrm>
          <a:custGeom>
            <a:avLst/>
            <a:gdLst>
              <a:gd name="connsiteX0" fmla="*/ 195313 w 196691"/>
              <a:gd name="connsiteY0" fmla="*/ 2084 h 319601"/>
              <a:gd name="connsiteX1" fmla="*/ 123875 w 196691"/>
              <a:gd name="connsiteY1" fmla="*/ 68759 h 319601"/>
              <a:gd name="connsiteX2" fmla="*/ 54025 w 196691"/>
              <a:gd name="connsiteY2" fmla="*/ 122734 h 319601"/>
              <a:gd name="connsiteX3" fmla="*/ 19100 w 196691"/>
              <a:gd name="connsiteY3" fmla="*/ 181471 h 319601"/>
              <a:gd name="connsiteX4" fmla="*/ 6400 w 196691"/>
              <a:gd name="connsiteY4" fmla="*/ 249734 h 319601"/>
              <a:gd name="connsiteX5" fmla="*/ 50 w 196691"/>
              <a:gd name="connsiteY5" fmla="*/ 319584 h 319601"/>
              <a:gd name="connsiteX6" fmla="*/ 9575 w 196691"/>
              <a:gd name="connsiteY6" fmla="*/ 243384 h 319601"/>
              <a:gd name="connsiteX7" fmla="*/ 57200 w 196691"/>
              <a:gd name="connsiteY7" fmla="*/ 152896 h 319601"/>
              <a:gd name="connsiteX8" fmla="*/ 195313 w 196691"/>
              <a:gd name="connsiteY8" fmla="*/ 2084 h 31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691" h="319601">
                <a:moveTo>
                  <a:pt x="195313" y="2084"/>
                </a:moveTo>
                <a:cubicBezTo>
                  <a:pt x="206426" y="-11939"/>
                  <a:pt x="147423" y="48651"/>
                  <a:pt x="123875" y="68759"/>
                </a:cubicBezTo>
                <a:cubicBezTo>
                  <a:pt x="100327" y="88867"/>
                  <a:pt x="71488" y="103949"/>
                  <a:pt x="54025" y="122734"/>
                </a:cubicBezTo>
                <a:cubicBezTo>
                  <a:pt x="36562" y="141519"/>
                  <a:pt x="27037" y="160304"/>
                  <a:pt x="19100" y="181471"/>
                </a:cubicBezTo>
                <a:cubicBezTo>
                  <a:pt x="11162" y="202638"/>
                  <a:pt x="9575" y="226715"/>
                  <a:pt x="6400" y="249734"/>
                </a:cubicBezTo>
                <a:cubicBezTo>
                  <a:pt x="3225" y="272753"/>
                  <a:pt x="-479" y="320642"/>
                  <a:pt x="50" y="319584"/>
                </a:cubicBezTo>
                <a:cubicBezTo>
                  <a:pt x="579" y="318526"/>
                  <a:pt x="50" y="271165"/>
                  <a:pt x="9575" y="243384"/>
                </a:cubicBezTo>
                <a:cubicBezTo>
                  <a:pt x="19100" y="215603"/>
                  <a:pt x="27037" y="193642"/>
                  <a:pt x="57200" y="152896"/>
                </a:cubicBezTo>
                <a:cubicBezTo>
                  <a:pt x="87362" y="112150"/>
                  <a:pt x="184200" y="16107"/>
                  <a:pt x="195313" y="20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33AF7922-1217-404B-8298-20AAA8A9EDDB}"/>
              </a:ext>
            </a:extLst>
          </p:cNvPr>
          <p:cNvSpPr/>
          <p:nvPr/>
        </p:nvSpPr>
        <p:spPr>
          <a:xfrm>
            <a:off x="5203674" y="5608674"/>
            <a:ext cx="128776" cy="97287"/>
          </a:xfrm>
          <a:custGeom>
            <a:avLst/>
            <a:gdLst>
              <a:gd name="connsiteX0" fmla="*/ 128739 w 128776"/>
              <a:gd name="connsiteY0" fmla="*/ 1551 h 97287"/>
              <a:gd name="connsiteX1" fmla="*/ 35076 w 128776"/>
              <a:gd name="connsiteY1" fmla="*/ 50764 h 97287"/>
              <a:gd name="connsiteX2" fmla="*/ 151 w 128776"/>
              <a:gd name="connsiteY2" fmla="*/ 96801 h 97287"/>
              <a:gd name="connsiteX3" fmla="*/ 46189 w 128776"/>
              <a:gd name="connsiteY3" fmla="*/ 20601 h 97287"/>
              <a:gd name="connsiteX4" fmla="*/ 128739 w 128776"/>
              <a:gd name="connsiteY4" fmla="*/ 1551 h 9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776" h="97287">
                <a:moveTo>
                  <a:pt x="128739" y="1551"/>
                </a:moveTo>
                <a:cubicBezTo>
                  <a:pt x="126887" y="6578"/>
                  <a:pt x="56507" y="34889"/>
                  <a:pt x="35076" y="50764"/>
                </a:cubicBezTo>
                <a:cubicBezTo>
                  <a:pt x="13645" y="66639"/>
                  <a:pt x="-1701" y="101828"/>
                  <a:pt x="151" y="96801"/>
                </a:cubicBezTo>
                <a:cubicBezTo>
                  <a:pt x="2003" y="91774"/>
                  <a:pt x="28727" y="37270"/>
                  <a:pt x="46189" y="20601"/>
                </a:cubicBezTo>
                <a:cubicBezTo>
                  <a:pt x="63651" y="3932"/>
                  <a:pt x="130591" y="-3476"/>
                  <a:pt x="128739" y="1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: 図形 1299">
            <a:extLst>
              <a:ext uri="{FF2B5EF4-FFF2-40B4-BE49-F238E27FC236}">
                <a16:creationId xmlns:a16="http://schemas.microsoft.com/office/drawing/2014/main" id="{B6F0D9C2-8C35-432D-9267-38AC943FC50E}"/>
              </a:ext>
            </a:extLst>
          </p:cNvPr>
          <p:cNvSpPr/>
          <p:nvPr/>
        </p:nvSpPr>
        <p:spPr>
          <a:xfrm>
            <a:off x="5000819" y="5621220"/>
            <a:ext cx="353851" cy="268723"/>
          </a:xfrm>
          <a:custGeom>
            <a:avLst/>
            <a:gdLst>
              <a:gd name="connsiteX0" fmla="*/ 353819 w 353851"/>
              <a:gd name="connsiteY0" fmla="*/ 118 h 268723"/>
              <a:gd name="connsiteX1" fmla="*/ 217294 w 353851"/>
              <a:gd name="connsiteY1" fmla="*/ 68380 h 268723"/>
              <a:gd name="connsiteX2" fmla="*/ 156969 w 353851"/>
              <a:gd name="connsiteY2" fmla="*/ 117593 h 268723"/>
              <a:gd name="connsiteX3" fmla="*/ 101406 w 353851"/>
              <a:gd name="connsiteY3" fmla="*/ 192205 h 268723"/>
              <a:gd name="connsiteX4" fmla="*/ 77594 w 353851"/>
              <a:gd name="connsiteY4" fmla="*/ 222368 h 268723"/>
              <a:gd name="connsiteX5" fmla="*/ 22031 w 353851"/>
              <a:gd name="connsiteY5" fmla="*/ 255705 h 268723"/>
              <a:gd name="connsiteX6" fmla="*/ 2981 w 353851"/>
              <a:gd name="connsiteY6" fmla="*/ 266818 h 268723"/>
              <a:gd name="connsiteX7" fmla="*/ 80769 w 353851"/>
              <a:gd name="connsiteY7" fmla="*/ 219193 h 268723"/>
              <a:gd name="connsiteX8" fmla="*/ 187131 w 353851"/>
              <a:gd name="connsiteY8" fmla="*/ 120768 h 268723"/>
              <a:gd name="connsiteX9" fmla="*/ 229994 w 353851"/>
              <a:gd name="connsiteY9" fmla="*/ 85843 h 268723"/>
              <a:gd name="connsiteX10" fmla="*/ 353819 w 353851"/>
              <a:gd name="connsiteY10" fmla="*/ 118 h 268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3851" h="268723">
                <a:moveTo>
                  <a:pt x="353819" y="118"/>
                </a:moveTo>
                <a:cubicBezTo>
                  <a:pt x="351702" y="-2792"/>
                  <a:pt x="250102" y="48801"/>
                  <a:pt x="217294" y="68380"/>
                </a:cubicBezTo>
                <a:cubicBezTo>
                  <a:pt x="184486" y="87959"/>
                  <a:pt x="176284" y="96956"/>
                  <a:pt x="156969" y="117593"/>
                </a:cubicBezTo>
                <a:cubicBezTo>
                  <a:pt x="137654" y="138230"/>
                  <a:pt x="114635" y="174743"/>
                  <a:pt x="101406" y="192205"/>
                </a:cubicBezTo>
                <a:cubicBezTo>
                  <a:pt x="88177" y="209668"/>
                  <a:pt x="90823" y="211785"/>
                  <a:pt x="77594" y="222368"/>
                </a:cubicBezTo>
                <a:cubicBezTo>
                  <a:pt x="64365" y="232951"/>
                  <a:pt x="34466" y="248297"/>
                  <a:pt x="22031" y="255705"/>
                </a:cubicBezTo>
                <a:cubicBezTo>
                  <a:pt x="9596" y="263113"/>
                  <a:pt x="-6809" y="272903"/>
                  <a:pt x="2981" y="266818"/>
                </a:cubicBezTo>
                <a:cubicBezTo>
                  <a:pt x="12771" y="260733"/>
                  <a:pt x="50077" y="243535"/>
                  <a:pt x="80769" y="219193"/>
                </a:cubicBezTo>
                <a:cubicBezTo>
                  <a:pt x="111461" y="194851"/>
                  <a:pt x="162260" y="142993"/>
                  <a:pt x="187131" y="120768"/>
                </a:cubicBezTo>
                <a:cubicBezTo>
                  <a:pt x="212002" y="98543"/>
                  <a:pt x="204594" y="102776"/>
                  <a:pt x="229994" y="85843"/>
                </a:cubicBezTo>
                <a:cubicBezTo>
                  <a:pt x="255394" y="68910"/>
                  <a:pt x="355936" y="3028"/>
                  <a:pt x="353819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: 図形 1300">
            <a:extLst>
              <a:ext uri="{FF2B5EF4-FFF2-40B4-BE49-F238E27FC236}">
                <a16:creationId xmlns:a16="http://schemas.microsoft.com/office/drawing/2014/main" id="{107DDD37-E46E-4C31-BEB7-131D210AF275}"/>
              </a:ext>
            </a:extLst>
          </p:cNvPr>
          <p:cNvSpPr/>
          <p:nvPr/>
        </p:nvSpPr>
        <p:spPr>
          <a:xfrm>
            <a:off x="4861578" y="5710216"/>
            <a:ext cx="171431" cy="174647"/>
          </a:xfrm>
          <a:custGeom>
            <a:avLst/>
            <a:gdLst>
              <a:gd name="connsiteX0" fmla="*/ 12047 w 171431"/>
              <a:gd name="connsiteY0" fmla="*/ 22 h 174647"/>
              <a:gd name="connsiteX1" fmla="*/ 2522 w 171431"/>
              <a:gd name="connsiteY1" fmla="*/ 79397 h 174647"/>
              <a:gd name="connsiteX2" fmla="*/ 62847 w 171431"/>
              <a:gd name="connsiteY2" fmla="*/ 144484 h 174647"/>
              <a:gd name="connsiteX3" fmla="*/ 170797 w 171431"/>
              <a:gd name="connsiteY3" fmla="*/ 174647 h 174647"/>
              <a:gd name="connsiteX4" fmla="*/ 104122 w 171431"/>
              <a:gd name="connsiteY4" fmla="*/ 144484 h 174647"/>
              <a:gd name="connsiteX5" fmla="*/ 34272 w 171431"/>
              <a:gd name="connsiteY5" fmla="*/ 103209 h 174647"/>
              <a:gd name="connsiteX6" fmla="*/ 18397 w 171431"/>
              <a:gd name="connsiteY6" fmla="*/ 87334 h 174647"/>
              <a:gd name="connsiteX7" fmla="*/ 12047 w 171431"/>
              <a:gd name="connsiteY7" fmla="*/ 22 h 174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431" h="174647">
                <a:moveTo>
                  <a:pt x="12047" y="22"/>
                </a:moveTo>
                <a:cubicBezTo>
                  <a:pt x="9401" y="-1301"/>
                  <a:pt x="-5945" y="55320"/>
                  <a:pt x="2522" y="79397"/>
                </a:cubicBezTo>
                <a:cubicBezTo>
                  <a:pt x="10989" y="103474"/>
                  <a:pt x="34801" y="128609"/>
                  <a:pt x="62847" y="144484"/>
                </a:cubicBezTo>
                <a:cubicBezTo>
                  <a:pt x="90893" y="160359"/>
                  <a:pt x="163918" y="174647"/>
                  <a:pt x="170797" y="174647"/>
                </a:cubicBezTo>
                <a:cubicBezTo>
                  <a:pt x="177676" y="174647"/>
                  <a:pt x="126876" y="156390"/>
                  <a:pt x="104122" y="144484"/>
                </a:cubicBezTo>
                <a:cubicBezTo>
                  <a:pt x="81368" y="132578"/>
                  <a:pt x="48559" y="112734"/>
                  <a:pt x="34272" y="103209"/>
                </a:cubicBezTo>
                <a:cubicBezTo>
                  <a:pt x="19985" y="93684"/>
                  <a:pt x="22895" y="102415"/>
                  <a:pt x="18397" y="87334"/>
                </a:cubicBezTo>
                <a:cubicBezTo>
                  <a:pt x="13899" y="72253"/>
                  <a:pt x="14693" y="1345"/>
                  <a:pt x="12047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: 図形 1301">
            <a:extLst>
              <a:ext uri="{FF2B5EF4-FFF2-40B4-BE49-F238E27FC236}">
                <a16:creationId xmlns:a16="http://schemas.microsoft.com/office/drawing/2014/main" id="{CC4B0D9B-F224-4C78-97D1-92D2D6D677AF}"/>
              </a:ext>
            </a:extLst>
          </p:cNvPr>
          <p:cNvSpPr/>
          <p:nvPr/>
        </p:nvSpPr>
        <p:spPr>
          <a:xfrm>
            <a:off x="4913176" y="5562438"/>
            <a:ext cx="154125" cy="187527"/>
          </a:xfrm>
          <a:custGeom>
            <a:avLst/>
            <a:gdLst>
              <a:gd name="connsiteX0" fmla="*/ 154124 w 154125"/>
              <a:gd name="connsiteY0" fmla="*/ 162 h 187527"/>
              <a:gd name="connsiteX1" fmla="*/ 25537 w 154125"/>
              <a:gd name="connsiteY1" fmla="*/ 111287 h 187527"/>
              <a:gd name="connsiteX2" fmla="*/ 14424 w 154125"/>
              <a:gd name="connsiteY2" fmla="*/ 130337 h 187527"/>
              <a:gd name="connsiteX3" fmla="*/ 137 w 154125"/>
              <a:gd name="connsiteY3" fmla="*/ 187487 h 187527"/>
              <a:gd name="connsiteX4" fmla="*/ 8074 w 154125"/>
              <a:gd name="connsiteY4" fmla="*/ 120812 h 187527"/>
              <a:gd name="connsiteX5" fmla="*/ 22362 w 154125"/>
              <a:gd name="connsiteY5" fmla="*/ 87475 h 187527"/>
              <a:gd name="connsiteX6" fmla="*/ 154124 w 154125"/>
              <a:gd name="connsiteY6" fmla="*/ 162 h 187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125" h="187527">
                <a:moveTo>
                  <a:pt x="154124" y="162"/>
                </a:moveTo>
                <a:cubicBezTo>
                  <a:pt x="154653" y="4131"/>
                  <a:pt x="48820" y="89591"/>
                  <a:pt x="25537" y="111287"/>
                </a:cubicBezTo>
                <a:cubicBezTo>
                  <a:pt x="2254" y="132983"/>
                  <a:pt x="18657" y="117637"/>
                  <a:pt x="14424" y="130337"/>
                </a:cubicBezTo>
                <a:cubicBezTo>
                  <a:pt x="10191" y="143037"/>
                  <a:pt x="1195" y="189075"/>
                  <a:pt x="137" y="187487"/>
                </a:cubicBezTo>
                <a:cubicBezTo>
                  <a:pt x="-921" y="185899"/>
                  <a:pt x="4370" y="137481"/>
                  <a:pt x="8074" y="120812"/>
                </a:cubicBezTo>
                <a:cubicBezTo>
                  <a:pt x="11778" y="104143"/>
                  <a:pt x="-1450" y="108906"/>
                  <a:pt x="22362" y="87475"/>
                </a:cubicBezTo>
                <a:cubicBezTo>
                  <a:pt x="46174" y="66044"/>
                  <a:pt x="153595" y="-3807"/>
                  <a:pt x="154124" y="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: 図形 1302">
            <a:extLst>
              <a:ext uri="{FF2B5EF4-FFF2-40B4-BE49-F238E27FC236}">
                <a16:creationId xmlns:a16="http://schemas.microsoft.com/office/drawing/2014/main" id="{A8F3CC77-A1AA-43AC-9921-AA1193764A82}"/>
              </a:ext>
            </a:extLst>
          </p:cNvPr>
          <p:cNvSpPr/>
          <p:nvPr/>
        </p:nvSpPr>
        <p:spPr>
          <a:xfrm>
            <a:off x="4921166" y="5746682"/>
            <a:ext cx="95373" cy="91076"/>
          </a:xfrm>
          <a:custGeom>
            <a:avLst/>
            <a:gdLst>
              <a:gd name="connsiteX0" fmla="*/ 84 w 95373"/>
              <a:gd name="connsiteY0" fmla="*/ 68 h 91076"/>
              <a:gd name="connsiteX1" fmla="*/ 25484 w 95373"/>
              <a:gd name="connsiteY1" fmla="*/ 65156 h 91076"/>
              <a:gd name="connsiteX2" fmla="*/ 73109 w 95373"/>
              <a:gd name="connsiteY2" fmla="*/ 88968 h 91076"/>
              <a:gd name="connsiteX3" fmla="*/ 95334 w 95373"/>
              <a:gd name="connsiteY3" fmla="*/ 87381 h 91076"/>
              <a:gd name="connsiteX4" fmla="*/ 68347 w 95373"/>
              <a:gd name="connsiteY4" fmla="*/ 66743 h 91076"/>
              <a:gd name="connsiteX5" fmla="*/ 33422 w 95373"/>
              <a:gd name="connsiteY5" fmla="*/ 52456 h 91076"/>
              <a:gd name="connsiteX6" fmla="*/ 84 w 95373"/>
              <a:gd name="connsiteY6" fmla="*/ 68 h 91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373" h="91076">
                <a:moveTo>
                  <a:pt x="84" y="68"/>
                </a:moveTo>
                <a:cubicBezTo>
                  <a:pt x="-1239" y="2185"/>
                  <a:pt x="13313" y="50339"/>
                  <a:pt x="25484" y="65156"/>
                </a:cubicBezTo>
                <a:cubicBezTo>
                  <a:pt x="37655" y="79973"/>
                  <a:pt x="61467" y="85264"/>
                  <a:pt x="73109" y="88968"/>
                </a:cubicBezTo>
                <a:cubicBezTo>
                  <a:pt x="84751" y="92672"/>
                  <a:pt x="96128" y="91085"/>
                  <a:pt x="95334" y="87381"/>
                </a:cubicBezTo>
                <a:cubicBezTo>
                  <a:pt x="94540" y="83677"/>
                  <a:pt x="78666" y="72564"/>
                  <a:pt x="68347" y="66743"/>
                </a:cubicBezTo>
                <a:cubicBezTo>
                  <a:pt x="58028" y="60922"/>
                  <a:pt x="43476" y="59335"/>
                  <a:pt x="33422" y="52456"/>
                </a:cubicBezTo>
                <a:cubicBezTo>
                  <a:pt x="23368" y="45577"/>
                  <a:pt x="1407" y="-2049"/>
                  <a:pt x="84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: 図形 1303">
            <a:extLst>
              <a:ext uri="{FF2B5EF4-FFF2-40B4-BE49-F238E27FC236}">
                <a16:creationId xmlns:a16="http://schemas.microsoft.com/office/drawing/2014/main" id="{FAAF2456-5452-4CA8-8298-8340FFC7D129}"/>
              </a:ext>
            </a:extLst>
          </p:cNvPr>
          <p:cNvSpPr/>
          <p:nvPr/>
        </p:nvSpPr>
        <p:spPr>
          <a:xfrm>
            <a:off x="4997444" y="5668756"/>
            <a:ext cx="190544" cy="162239"/>
          </a:xfrm>
          <a:custGeom>
            <a:avLst/>
            <a:gdLst>
              <a:gd name="connsiteX0" fmla="*/ 190506 w 190544"/>
              <a:gd name="connsiteY0" fmla="*/ 207 h 162239"/>
              <a:gd name="connsiteX1" fmla="*/ 120656 w 190544"/>
              <a:gd name="connsiteY1" fmla="*/ 79582 h 162239"/>
              <a:gd name="connsiteX2" fmla="*/ 88906 w 190544"/>
              <a:gd name="connsiteY2" fmla="*/ 112919 h 162239"/>
              <a:gd name="connsiteX3" fmla="*/ 6 w 190544"/>
              <a:gd name="connsiteY3" fmla="*/ 162132 h 162239"/>
              <a:gd name="connsiteX4" fmla="*/ 93669 w 190544"/>
              <a:gd name="connsiteY4" fmla="*/ 98632 h 162239"/>
              <a:gd name="connsiteX5" fmla="*/ 130181 w 190544"/>
              <a:gd name="connsiteY5" fmla="*/ 57357 h 162239"/>
              <a:gd name="connsiteX6" fmla="*/ 190506 w 190544"/>
              <a:gd name="connsiteY6" fmla="*/ 207 h 162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544" h="162239">
                <a:moveTo>
                  <a:pt x="190506" y="207"/>
                </a:moveTo>
                <a:cubicBezTo>
                  <a:pt x="188919" y="3911"/>
                  <a:pt x="137589" y="60797"/>
                  <a:pt x="120656" y="79582"/>
                </a:cubicBezTo>
                <a:cubicBezTo>
                  <a:pt x="103723" y="98367"/>
                  <a:pt x="109014" y="99161"/>
                  <a:pt x="88906" y="112919"/>
                </a:cubicBezTo>
                <a:cubicBezTo>
                  <a:pt x="68798" y="126677"/>
                  <a:pt x="-788" y="164513"/>
                  <a:pt x="6" y="162132"/>
                </a:cubicBezTo>
                <a:cubicBezTo>
                  <a:pt x="800" y="159751"/>
                  <a:pt x="71973" y="116094"/>
                  <a:pt x="93669" y="98632"/>
                </a:cubicBezTo>
                <a:cubicBezTo>
                  <a:pt x="115365" y="81170"/>
                  <a:pt x="116158" y="71380"/>
                  <a:pt x="130181" y="57357"/>
                </a:cubicBezTo>
                <a:cubicBezTo>
                  <a:pt x="144204" y="43334"/>
                  <a:pt x="192093" y="-3497"/>
                  <a:pt x="190506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: 図形 1304">
            <a:extLst>
              <a:ext uri="{FF2B5EF4-FFF2-40B4-BE49-F238E27FC236}">
                <a16:creationId xmlns:a16="http://schemas.microsoft.com/office/drawing/2014/main" id="{3A0E89AD-B381-4E8B-8473-B251B6777D11}"/>
              </a:ext>
            </a:extLst>
          </p:cNvPr>
          <p:cNvSpPr/>
          <p:nvPr/>
        </p:nvSpPr>
        <p:spPr>
          <a:xfrm>
            <a:off x="4992544" y="5578881"/>
            <a:ext cx="176497" cy="109245"/>
          </a:xfrm>
          <a:custGeom>
            <a:avLst/>
            <a:gdLst>
              <a:gd name="connsiteX0" fmla="*/ 144 w 176497"/>
              <a:gd name="connsiteY0" fmla="*/ 55157 h 109245"/>
              <a:gd name="connsiteX1" fmla="*/ 98569 w 176497"/>
              <a:gd name="connsiteY1" fmla="*/ 2769 h 109245"/>
              <a:gd name="connsiteX2" fmla="*/ 139844 w 176497"/>
              <a:gd name="connsiteY2" fmla="*/ 12294 h 109245"/>
              <a:gd name="connsiteX3" fmla="*/ 166831 w 176497"/>
              <a:gd name="connsiteY3" fmla="*/ 55157 h 109245"/>
              <a:gd name="connsiteX4" fmla="*/ 176356 w 176497"/>
              <a:gd name="connsiteY4" fmla="*/ 109132 h 109245"/>
              <a:gd name="connsiteX5" fmla="*/ 168419 w 176497"/>
              <a:gd name="connsiteY5" fmla="*/ 67857 h 109245"/>
              <a:gd name="connsiteX6" fmla="*/ 122381 w 176497"/>
              <a:gd name="connsiteY6" fmla="*/ 17057 h 109245"/>
              <a:gd name="connsiteX7" fmla="*/ 144 w 176497"/>
              <a:gd name="connsiteY7" fmla="*/ 55157 h 10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497" h="109245">
                <a:moveTo>
                  <a:pt x="144" y="55157"/>
                </a:moveTo>
                <a:cubicBezTo>
                  <a:pt x="-3825" y="52776"/>
                  <a:pt x="75286" y="9913"/>
                  <a:pt x="98569" y="2769"/>
                </a:cubicBezTo>
                <a:cubicBezTo>
                  <a:pt x="121852" y="-4375"/>
                  <a:pt x="128467" y="3563"/>
                  <a:pt x="139844" y="12294"/>
                </a:cubicBezTo>
                <a:cubicBezTo>
                  <a:pt x="151221" y="21025"/>
                  <a:pt x="160746" y="39017"/>
                  <a:pt x="166831" y="55157"/>
                </a:cubicBezTo>
                <a:cubicBezTo>
                  <a:pt x="172916" y="71297"/>
                  <a:pt x="176091" y="107015"/>
                  <a:pt x="176356" y="109132"/>
                </a:cubicBezTo>
                <a:cubicBezTo>
                  <a:pt x="176621" y="111249"/>
                  <a:pt x="177415" y="83203"/>
                  <a:pt x="168419" y="67857"/>
                </a:cubicBezTo>
                <a:cubicBezTo>
                  <a:pt x="159423" y="52511"/>
                  <a:pt x="148575" y="21819"/>
                  <a:pt x="122381" y="17057"/>
                </a:cubicBezTo>
                <a:cubicBezTo>
                  <a:pt x="96187" y="12295"/>
                  <a:pt x="4113" y="57538"/>
                  <a:pt x="144" y="55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: 図形 1305">
            <a:extLst>
              <a:ext uri="{FF2B5EF4-FFF2-40B4-BE49-F238E27FC236}">
                <a16:creationId xmlns:a16="http://schemas.microsoft.com/office/drawing/2014/main" id="{640635D6-05DF-40FF-8C2B-0AED2234AE57}"/>
              </a:ext>
            </a:extLst>
          </p:cNvPr>
          <p:cNvSpPr/>
          <p:nvPr/>
        </p:nvSpPr>
        <p:spPr>
          <a:xfrm>
            <a:off x="5179855" y="5555845"/>
            <a:ext cx="353920" cy="205459"/>
          </a:xfrm>
          <a:custGeom>
            <a:avLst/>
            <a:gdLst>
              <a:gd name="connsiteX0" fmla="*/ 158 w 353920"/>
              <a:gd name="connsiteY0" fmla="*/ 205193 h 205459"/>
              <a:gd name="connsiteX1" fmla="*/ 150970 w 353920"/>
              <a:gd name="connsiteY1" fmla="*/ 144868 h 205459"/>
              <a:gd name="connsiteX2" fmla="*/ 349408 w 353920"/>
              <a:gd name="connsiteY2" fmla="*/ 5168 h 205459"/>
              <a:gd name="connsiteX3" fmla="*/ 282733 w 353920"/>
              <a:gd name="connsiteY3" fmla="*/ 35330 h 205459"/>
              <a:gd name="connsiteX4" fmla="*/ 201770 w 353920"/>
              <a:gd name="connsiteY4" fmla="*/ 86130 h 205459"/>
              <a:gd name="connsiteX5" fmla="*/ 123983 w 353920"/>
              <a:gd name="connsiteY5" fmla="*/ 124230 h 205459"/>
              <a:gd name="connsiteX6" fmla="*/ 158 w 353920"/>
              <a:gd name="connsiteY6" fmla="*/ 205193 h 205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3920" h="205459">
                <a:moveTo>
                  <a:pt x="158" y="205193"/>
                </a:moveTo>
                <a:cubicBezTo>
                  <a:pt x="4656" y="208633"/>
                  <a:pt x="92762" y="178205"/>
                  <a:pt x="150970" y="144868"/>
                </a:cubicBezTo>
                <a:cubicBezTo>
                  <a:pt x="209178" y="111530"/>
                  <a:pt x="327448" y="23424"/>
                  <a:pt x="349408" y="5168"/>
                </a:cubicBezTo>
                <a:cubicBezTo>
                  <a:pt x="371368" y="-13088"/>
                  <a:pt x="307339" y="21836"/>
                  <a:pt x="282733" y="35330"/>
                </a:cubicBezTo>
                <a:cubicBezTo>
                  <a:pt x="258127" y="48824"/>
                  <a:pt x="228228" y="71313"/>
                  <a:pt x="201770" y="86130"/>
                </a:cubicBezTo>
                <a:cubicBezTo>
                  <a:pt x="175312" y="100947"/>
                  <a:pt x="159966" y="108355"/>
                  <a:pt x="123983" y="124230"/>
                </a:cubicBezTo>
                <a:cubicBezTo>
                  <a:pt x="88000" y="140105"/>
                  <a:pt x="-4340" y="201753"/>
                  <a:pt x="158" y="205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: 図形 1306">
            <a:extLst>
              <a:ext uri="{FF2B5EF4-FFF2-40B4-BE49-F238E27FC236}">
                <a16:creationId xmlns:a16="http://schemas.microsoft.com/office/drawing/2014/main" id="{02D4CF4E-221A-419F-A8CF-260F7D9F53B4}"/>
              </a:ext>
            </a:extLst>
          </p:cNvPr>
          <p:cNvSpPr/>
          <p:nvPr/>
        </p:nvSpPr>
        <p:spPr>
          <a:xfrm>
            <a:off x="5515803" y="5519751"/>
            <a:ext cx="241697" cy="59577"/>
          </a:xfrm>
          <a:custGeom>
            <a:avLst/>
            <a:gdLst>
              <a:gd name="connsiteX0" fmla="*/ 760 w 241697"/>
              <a:gd name="connsiteY0" fmla="*/ 3162 h 59577"/>
              <a:gd name="connsiteX1" fmla="*/ 132522 w 241697"/>
              <a:gd name="connsiteY1" fmla="*/ 7924 h 59577"/>
              <a:gd name="connsiteX2" fmla="*/ 238885 w 241697"/>
              <a:gd name="connsiteY2" fmla="*/ 58724 h 59577"/>
              <a:gd name="connsiteX3" fmla="*/ 196022 w 241697"/>
              <a:gd name="connsiteY3" fmla="*/ 38087 h 59577"/>
              <a:gd name="connsiteX4" fmla="*/ 760 w 241697"/>
              <a:gd name="connsiteY4" fmla="*/ 3162 h 59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697" h="59577">
                <a:moveTo>
                  <a:pt x="760" y="3162"/>
                </a:moveTo>
                <a:cubicBezTo>
                  <a:pt x="-9823" y="-1865"/>
                  <a:pt x="92835" y="-1336"/>
                  <a:pt x="132522" y="7924"/>
                </a:cubicBezTo>
                <a:cubicBezTo>
                  <a:pt x="172209" y="17184"/>
                  <a:pt x="228302" y="53697"/>
                  <a:pt x="238885" y="58724"/>
                </a:cubicBezTo>
                <a:cubicBezTo>
                  <a:pt x="249468" y="63751"/>
                  <a:pt x="229095" y="45231"/>
                  <a:pt x="196022" y="38087"/>
                </a:cubicBezTo>
                <a:cubicBezTo>
                  <a:pt x="162949" y="30943"/>
                  <a:pt x="11343" y="8189"/>
                  <a:pt x="760" y="3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: 図形 1307">
            <a:extLst>
              <a:ext uri="{FF2B5EF4-FFF2-40B4-BE49-F238E27FC236}">
                <a16:creationId xmlns:a16="http://schemas.microsoft.com/office/drawing/2014/main" id="{5F032681-57A2-49C7-AAAD-574CCDEB07FA}"/>
              </a:ext>
            </a:extLst>
          </p:cNvPr>
          <p:cNvSpPr/>
          <p:nvPr/>
        </p:nvSpPr>
        <p:spPr>
          <a:xfrm>
            <a:off x="5446614" y="5547904"/>
            <a:ext cx="322805" cy="254525"/>
          </a:xfrm>
          <a:custGeom>
            <a:avLst/>
            <a:gdLst>
              <a:gd name="connsiteX0" fmla="*/ 99 w 322805"/>
              <a:gd name="connsiteY0" fmla="*/ 32159 h 254525"/>
              <a:gd name="connsiteX1" fmla="*/ 177899 w 322805"/>
              <a:gd name="connsiteY1" fmla="*/ 8346 h 254525"/>
              <a:gd name="connsiteX2" fmla="*/ 242986 w 322805"/>
              <a:gd name="connsiteY2" fmla="*/ 19459 h 254525"/>
              <a:gd name="connsiteX3" fmla="*/ 279499 w 322805"/>
              <a:gd name="connsiteY3" fmla="*/ 48034 h 254525"/>
              <a:gd name="connsiteX4" fmla="*/ 304899 w 322805"/>
              <a:gd name="connsiteY4" fmla="*/ 84546 h 254525"/>
              <a:gd name="connsiteX5" fmla="*/ 322361 w 322805"/>
              <a:gd name="connsiteY5" fmla="*/ 106771 h 254525"/>
              <a:gd name="connsiteX6" fmla="*/ 317599 w 322805"/>
              <a:gd name="connsiteY6" fmla="*/ 186146 h 254525"/>
              <a:gd name="connsiteX7" fmla="*/ 317599 w 322805"/>
              <a:gd name="connsiteY7" fmla="*/ 254409 h 254525"/>
              <a:gd name="connsiteX8" fmla="*/ 317599 w 322805"/>
              <a:gd name="connsiteY8" fmla="*/ 198846 h 254525"/>
              <a:gd name="connsiteX9" fmla="*/ 319186 w 322805"/>
              <a:gd name="connsiteY9" fmla="*/ 70259 h 254525"/>
              <a:gd name="connsiteX10" fmla="*/ 266799 w 322805"/>
              <a:gd name="connsiteY10" fmla="*/ 21046 h 254525"/>
              <a:gd name="connsiteX11" fmla="*/ 231874 w 322805"/>
              <a:gd name="connsiteY11" fmla="*/ 8346 h 254525"/>
              <a:gd name="connsiteX12" fmla="*/ 154086 w 322805"/>
              <a:gd name="connsiteY12" fmla="*/ 409 h 254525"/>
              <a:gd name="connsiteX13" fmla="*/ 99 w 322805"/>
              <a:gd name="connsiteY13" fmla="*/ 32159 h 254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2805" h="254525">
                <a:moveTo>
                  <a:pt x="99" y="32159"/>
                </a:moveTo>
                <a:cubicBezTo>
                  <a:pt x="4068" y="33482"/>
                  <a:pt x="137418" y="10463"/>
                  <a:pt x="177899" y="8346"/>
                </a:cubicBezTo>
                <a:cubicBezTo>
                  <a:pt x="218380" y="6229"/>
                  <a:pt x="226053" y="12844"/>
                  <a:pt x="242986" y="19459"/>
                </a:cubicBezTo>
                <a:cubicBezTo>
                  <a:pt x="259919" y="26074"/>
                  <a:pt x="269180" y="37186"/>
                  <a:pt x="279499" y="48034"/>
                </a:cubicBezTo>
                <a:cubicBezTo>
                  <a:pt x="289818" y="58882"/>
                  <a:pt x="297755" y="74757"/>
                  <a:pt x="304899" y="84546"/>
                </a:cubicBezTo>
                <a:cubicBezTo>
                  <a:pt x="312043" y="94335"/>
                  <a:pt x="320244" y="89838"/>
                  <a:pt x="322361" y="106771"/>
                </a:cubicBezTo>
                <a:cubicBezTo>
                  <a:pt x="324478" y="123704"/>
                  <a:pt x="318393" y="161540"/>
                  <a:pt x="317599" y="186146"/>
                </a:cubicBezTo>
                <a:cubicBezTo>
                  <a:pt x="316805" y="210752"/>
                  <a:pt x="317599" y="254409"/>
                  <a:pt x="317599" y="254409"/>
                </a:cubicBezTo>
                <a:cubicBezTo>
                  <a:pt x="317599" y="256526"/>
                  <a:pt x="317335" y="229538"/>
                  <a:pt x="317599" y="198846"/>
                </a:cubicBezTo>
                <a:cubicBezTo>
                  <a:pt x="317864" y="168154"/>
                  <a:pt x="327653" y="99892"/>
                  <a:pt x="319186" y="70259"/>
                </a:cubicBezTo>
                <a:cubicBezTo>
                  <a:pt x="310719" y="40626"/>
                  <a:pt x="281351" y="31365"/>
                  <a:pt x="266799" y="21046"/>
                </a:cubicBezTo>
                <a:cubicBezTo>
                  <a:pt x="252247" y="10727"/>
                  <a:pt x="250659" y="11785"/>
                  <a:pt x="231874" y="8346"/>
                </a:cubicBezTo>
                <a:cubicBezTo>
                  <a:pt x="213089" y="4907"/>
                  <a:pt x="195626" y="-1708"/>
                  <a:pt x="154086" y="409"/>
                </a:cubicBezTo>
                <a:cubicBezTo>
                  <a:pt x="112546" y="2526"/>
                  <a:pt x="-3870" y="30836"/>
                  <a:pt x="99" y="32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: 図形 1308">
            <a:extLst>
              <a:ext uri="{FF2B5EF4-FFF2-40B4-BE49-F238E27FC236}">
                <a16:creationId xmlns:a16="http://schemas.microsoft.com/office/drawing/2014/main" id="{DD1A69D2-E935-4BDC-9872-9C5E2E18EF35}"/>
              </a:ext>
            </a:extLst>
          </p:cNvPr>
          <p:cNvSpPr/>
          <p:nvPr/>
        </p:nvSpPr>
        <p:spPr>
          <a:xfrm>
            <a:off x="5675312" y="5576560"/>
            <a:ext cx="138814" cy="322590"/>
          </a:xfrm>
          <a:custGeom>
            <a:avLst/>
            <a:gdLst>
              <a:gd name="connsiteX0" fmla="*/ 84138 w 138814"/>
              <a:gd name="connsiteY0" fmla="*/ 328 h 322590"/>
              <a:gd name="connsiteX1" fmla="*/ 119063 w 138814"/>
              <a:gd name="connsiteY1" fmla="*/ 120978 h 322590"/>
              <a:gd name="connsiteX2" fmla="*/ 111126 w 138814"/>
              <a:gd name="connsiteY2" fmla="*/ 194003 h 322590"/>
              <a:gd name="connsiteX3" fmla="*/ 100013 w 138814"/>
              <a:gd name="connsiteY3" fmla="*/ 240040 h 322590"/>
              <a:gd name="connsiteX4" fmla="*/ 68263 w 138814"/>
              <a:gd name="connsiteY4" fmla="*/ 282903 h 322590"/>
              <a:gd name="connsiteX5" fmla="*/ 50801 w 138814"/>
              <a:gd name="connsiteY5" fmla="*/ 292428 h 322590"/>
              <a:gd name="connsiteX6" fmla="*/ 1 w 138814"/>
              <a:gd name="connsiteY6" fmla="*/ 322590 h 322590"/>
              <a:gd name="connsiteX7" fmla="*/ 52388 w 138814"/>
              <a:gd name="connsiteY7" fmla="*/ 292428 h 322590"/>
              <a:gd name="connsiteX8" fmla="*/ 120651 w 138814"/>
              <a:gd name="connsiteY8" fmla="*/ 235278 h 322590"/>
              <a:gd name="connsiteX9" fmla="*/ 136526 w 138814"/>
              <a:gd name="connsiteY9" fmla="*/ 160665 h 322590"/>
              <a:gd name="connsiteX10" fmla="*/ 84138 w 138814"/>
              <a:gd name="connsiteY10" fmla="*/ 328 h 322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8814" h="322590">
                <a:moveTo>
                  <a:pt x="84138" y="328"/>
                </a:moveTo>
                <a:cubicBezTo>
                  <a:pt x="81228" y="-6286"/>
                  <a:pt x="114565" y="88699"/>
                  <a:pt x="119063" y="120978"/>
                </a:cubicBezTo>
                <a:cubicBezTo>
                  <a:pt x="123561" y="153257"/>
                  <a:pt x="114301" y="174159"/>
                  <a:pt x="111126" y="194003"/>
                </a:cubicBezTo>
                <a:cubicBezTo>
                  <a:pt x="107951" y="213847"/>
                  <a:pt x="107157" y="225223"/>
                  <a:pt x="100013" y="240040"/>
                </a:cubicBezTo>
                <a:cubicBezTo>
                  <a:pt x="92869" y="254857"/>
                  <a:pt x="76465" y="274172"/>
                  <a:pt x="68263" y="282903"/>
                </a:cubicBezTo>
                <a:cubicBezTo>
                  <a:pt x="60061" y="291634"/>
                  <a:pt x="62178" y="285814"/>
                  <a:pt x="50801" y="292428"/>
                </a:cubicBezTo>
                <a:cubicBezTo>
                  <a:pt x="39424" y="299042"/>
                  <a:pt x="-263" y="322590"/>
                  <a:pt x="1" y="322590"/>
                </a:cubicBezTo>
                <a:cubicBezTo>
                  <a:pt x="265" y="322590"/>
                  <a:pt x="32280" y="306980"/>
                  <a:pt x="52388" y="292428"/>
                </a:cubicBezTo>
                <a:cubicBezTo>
                  <a:pt x="72496" y="277876"/>
                  <a:pt x="106628" y="257238"/>
                  <a:pt x="120651" y="235278"/>
                </a:cubicBezTo>
                <a:cubicBezTo>
                  <a:pt x="134674" y="213318"/>
                  <a:pt x="143141" y="197971"/>
                  <a:pt x="136526" y="160665"/>
                </a:cubicBezTo>
                <a:cubicBezTo>
                  <a:pt x="129911" y="123359"/>
                  <a:pt x="87048" y="6942"/>
                  <a:pt x="84138" y="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: 図形 1309">
            <a:extLst>
              <a:ext uri="{FF2B5EF4-FFF2-40B4-BE49-F238E27FC236}">
                <a16:creationId xmlns:a16="http://schemas.microsoft.com/office/drawing/2014/main" id="{84FDFA2C-6AC8-4CA2-B620-2CF4206529B0}"/>
              </a:ext>
            </a:extLst>
          </p:cNvPr>
          <p:cNvSpPr/>
          <p:nvPr/>
        </p:nvSpPr>
        <p:spPr>
          <a:xfrm>
            <a:off x="5561480" y="5636890"/>
            <a:ext cx="212585" cy="312219"/>
          </a:xfrm>
          <a:custGeom>
            <a:avLst/>
            <a:gdLst>
              <a:gd name="connsiteX0" fmla="*/ 205908 w 212585"/>
              <a:gd name="connsiteY0" fmla="*/ 323 h 312219"/>
              <a:gd name="connsiteX1" fmla="*/ 194795 w 212585"/>
              <a:gd name="connsiteY1" fmla="*/ 165423 h 312219"/>
              <a:gd name="connsiteX2" fmla="*/ 145583 w 212585"/>
              <a:gd name="connsiteY2" fmla="*/ 214635 h 312219"/>
              <a:gd name="connsiteX3" fmla="*/ 112245 w 212585"/>
              <a:gd name="connsiteY3" fmla="*/ 235273 h 312219"/>
              <a:gd name="connsiteX4" fmla="*/ 1120 w 212585"/>
              <a:gd name="connsiteY4" fmla="*/ 311473 h 312219"/>
              <a:gd name="connsiteX5" fmla="*/ 59858 w 212585"/>
              <a:gd name="connsiteY5" fmla="*/ 273373 h 312219"/>
              <a:gd name="connsiteX6" fmla="*/ 139233 w 212585"/>
              <a:gd name="connsiteY6" fmla="*/ 260673 h 312219"/>
              <a:gd name="connsiteX7" fmla="*/ 74145 w 212585"/>
              <a:gd name="connsiteY7" fmla="*/ 271785 h 312219"/>
              <a:gd name="connsiteX8" fmla="*/ 167808 w 212585"/>
              <a:gd name="connsiteY8" fmla="*/ 225748 h 312219"/>
              <a:gd name="connsiteX9" fmla="*/ 209083 w 212585"/>
              <a:gd name="connsiteY9" fmla="*/ 157485 h 312219"/>
              <a:gd name="connsiteX10" fmla="*/ 210670 w 212585"/>
              <a:gd name="connsiteY10" fmla="*/ 124148 h 312219"/>
              <a:gd name="connsiteX11" fmla="*/ 205908 w 212585"/>
              <a:gd name="connsiteY11" fmla="*/ 323 h 312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2585" h="312219">
                <a:moveTo>
                  <a:pt x="205908" y="323"/>
                </a:moveTo>
                <a:cubicBezTo>
                  <a:pt x="203262" y="7202"/>
                  <a:pt x="204849" y="129704"/>
                  <a:pt x="194795" y="165423"/>
                </a:cubicBezTo>
                <a:cubicBezTo>
                  <a:pt x="184741" y="201142"/>
                  <a:pt x="159341" y="202993"/>
                  <a:pt x="145583" y="214635"/>
                </a:cubicBezTo>
                <a:cubicBezTo>
                  <a:pt x="131825" y="226277"/>
                  <a:pt x="136322" y="219133"/>
                  <a:pt x="112245" y="235273"/>
                </a:cubicBezTo>
                <a:cubicBezTo>
                  <a:pt x="88168" y="251413"/>
                  <a:pt x="9851" y="305123"/>
                  <a:pt x="1120" y="311473"/>
                </a:cubicBezTo>
                <a:cubicBezTo>
                  <a:pt x="-7611" y="317823"/>
                  <a:pt x="36839" y="281840"/>
                  <a:pt x="59858" y="273373"/>
                </a:cubicBezTo>
                <a:cubicBezTo>
                  <a:pt x="82877" y="264906"/>
                  <a:pt x="136852" y="260938"/>
                  <a:pt x="139233" y="260673"/>
                </a:cubicBezTo>
                <a:cubicBezTo>
                  <a:pt x="141614" y="260408"/>
                  <a:pt x="69383" y="277606"/>
                  <a:pt x="74145" y="271785"/>
                </a:cubicBezTo>
                <a:cubicBezTo>
                  <a:pt x="78907" y="265964"/>
                  <a:pt x="145318" y="244798"/>
                  <a:pt x="167808" y="225748"/>
                </a:cubicBezTo>
                <a:cubicBezTo>
                  <a:pt x="190298" y="206698"/>
                  <a:pt x="201939" y="174418"/>
                  <a:pt x="209083" y="157485"/>
                </a:cubicBezTo>
                <a:cubicBezTo>
                  <a:pt x="216227" y="140552"/>
                  <a:pt x="210141" y="150077"/>
                  <a:pt x="210670" y="124148"/>
                </a:cubicBezTo>
                <a:cubicBezTo>
                  <a:pt x="211199" y="98219"/>
                  <a:pt x="208554" y="-6556"/>
                  <a:pt x="205908" y="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: 図形 1310">
            <a:extLst>
              <a:ext uri="{FF2B5EF4-FFF2-40B4-BE49-F238E27FC236}">
                <a16:creationId xmlns:a16="http://schemas.microsoft.com/office/drawing/2014/main" id="{66C4BB94-9C4C-4667-A5C4-277323BDB2B1}"/>
              </a:ext>
            </a:extLst>
          </p:cNvPr>
          <p:cNvSpPr/>
          <p:nvPr/>
        </p:nvSpPr>
        <p:spPr>
          <a:xfrm>
            <a:off x="5243249" y="5649906"/>
            <a:ext cx="167138" cy="279459"/>
          </a:xfrm>
          <a:custGeom>
            <a:avLst/>
            <a:gdLst>
              <a:gd name="connsiteX0" fmla="*/ 165364 w 167138"/>
              <a:gd name="connsiteY0" fmla="*/ 7 h 279459"/>
              <a:gd name="connsiteX1" fmla="*/ 108214 w 167138"/>
              <a:gd name="connsiteY1" fmla="*/ 85732 h 279459"/>
              <a:gd name="connsiteX2" fmla="*/ 32014 w 167138"/>
              <a:gd name="connsiteY2" fmla="*/ 131769 h 279459"/>
              <a:gd name="connsiteX3" fmla="*/ 6614 w 167138"/>
              <a:gd name="connsiteY3" fmla="*/ 200032 h 279459"/>
              <a:gd name="connsiteX4" fmla="*/ 264 w 167138"/>
              <a:gd name="connsiteY4" fmla="*/ 279407 h 279459"/>
              <a:gd name="connsiteX5" fmla="*/ 12964 w 167138"/>
              <a:gd name="connsiteY5" fmla="*/ 211144 h 279459"/>
              <a:gd name="connsiteX6" fmla="*/ 55826 w 167138"/>
              <a:gd name="connsiteY6" fmla="*/ 144469 h 279459"/>
              <a:gd name="connsiteX7" fmla="*/ 97101 w 167138"/>
              <a:gd name="connsiteY7" fmla="*/ 120657 h 279459"/>
              <a:gd name="connsiteX8" fmla="*/ 147901 w 167138"/>
              <a:gd name="connsiteY8" fmla="*/ 80969 h 279459"/>
              <a:gd name="connsiteX9" fmla="*/ 165364 w 167138"/>
              <a:gd name="connsiteY9" fmla="*/ 7 h 279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138" h="279459">
                <a:moveTo>
                  <a:pt x="165364" y="7"/>
                </a:moveTo>
                <a:cubicBezTo>
                  <a:pt x="158749" y="801"/>
                  <a:pt x="130439" y="63772"/>
                  <a:pt x="108214" y="85732"/>
                </a:cubicBezTo>
                <a:cubicBezTo>
                  <a:pt x="85989" y="107692"/>
                  <a:pt x="48947" y="112719"/>
                  <a:pt x="32014" y="131769"/>
                </a:cubicBezTo>
                <a:cubicBezTo>
                  <a:pt x="15081" y="150819"/>
                  <a:pt x="11906" y="175426"/>
                  <a:pt x="6614" y="200032"/>
                </a:cubicBezTo>
                <a:cubicBezTo>
                  <a:pt x="1322" y="224638"/>
                  <a:pt x="-794" y="277555"/>
                  <a:pt x="264" y="279407"/>
                </a:cubicBezTo>
                <a:cubicBezTo>
                  <a:pt x="1322" y="281259"/>
                  <a:pt x="3704" y="233634"/>
                  <a:pt x="12964" y="211144"/>
                </a:cubicBezTo>
                <a:cubicBezTo>
                  <a:pt x="22224" y="188654"/>
                  <a:pt x="41803" y="159550"/>
                  <a:pt x="55826" y="144469"/>
                </a:cubicBezTo>
                <a:cubicBezTo>
                  <a:pt x="69849" y="129388"/>
                  <a:pt x="81755" y="131240"/>
                  <a:pt x="97101" y="120657"/>
                </a:cubicBezTo>
                <a:cubicBezTo>
                  <a:pt x="112447" y="110074"/>
                  <a:pt x="137053" y="98431"/>
                  <a:pt x="147901" y="80969"/>
                </a:cubicBezTo>
                <a:cubicBezTo>
                  <a:pt x="158749" y="63507"/>
                  <a:pt x="171979" y="-787"/>
                  <a:pt x="165364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: 図形 1311">
            <a:extLst>
              <a:ext uri="{FF2B5EF4-FFF2-40B4-BE49-F238E27FC236}">
                <a16:creationId xmlns:a16="http://schemas.microsoft.com/office/drawing/2014/main" id="{8884182E-06F1-4A39-B773-598CF65EF337}"/>
              </a:ext>
            </a:extLst>
          </p:cNvPr>
          <p:cNvSpPr/>
          <p:nvPr/>
        </p:nvSpPr>
        <p:spPr>
          <a:xfrm>
            <a:off x="5349764" y="5927725"/>
            <a:ext cx="239824" cy="120272"/>
          </a:xfrm>
          <a:custGeom>
            <a:avLst/>
            <a:gdLst>
              <a:gd name="connsiteX0" fmla="*/ 239824 w 239824"/>
              <a:gd name="connsiteY0" fmla="*/ 0 h 120272"/>
              <a:gd name="connsiteX1" fmla="*/ 154099 w 239824"/>
              <a:gd name="connsiteY1" fmla="*/ 90488 h 120272"/>
              <a:gd name="connsiteX2" fmla="*/ 93774 w 239824"/>
              <a:gd name="connsiteY2" fmla="*/ 117475 h 120272"/>
              <a:gd name="connsiteX3" fmla="*/ 46149 w 239824"/>
              <a:gd name="connsiteY3" fmla="*/ 119063 h 120272"/>
              <a:gd name="connsiteX4" fmla="*/ 1699 w 239824"/>
              <a:gd name="connsiteY4" fmla="*/ 114300 h 120272"/>
              <a:gd name="connsiteX5" fmla="*/ 108061 w 239824"/>
              <a:gd name="connsiteY5" fmla="*/ 95250 h 120272"/>
              <a:gd name="connsiteX6" fmla="*/ 123936 w 239824"/>
              <a:gd name="connsiteY6" fmla="*/ 84138 h 120272"/>
              <a:gd name="connsiteX7" fmla="*/ 239824 w 239824"/>
              <a:gd name="connsiteY7" fmla="*/ 0 h 120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824" h="120272">
                <a:moveTo>
                  <a:pt x="239824" y="0"/>
                </a:moveTo>
                <a:cubicBezTo>
                  <a:pt x="209132" y="35454"/>
                  <a:pt x="178441" y="70909"/>
                  <a:pt x="154099" y="90488"/>
                </a:cubicBezTo>
                <a:cubicBezTo>
                  <a:pt x="129757" y="110067"/>
                  <a:pt x="111766" y="112713"/>
                  <a:pt x="93774" y="117475"/>
                </a:cubicBezTo>
                <a:cubicBezTo>
                  <a:pt x="75782" y="122238"/>
                  <a:pt x="61495" y="119592"/>
                  <a:pt x="46149" y="119063"/>
                </a:cubicBezTo>
                <a:cubicBezTo>
                  <a:pt x="30803" y="118534"/>
                  <a:pt x="-8620" y="118269"/>
                  <a:pt x="1699" y="114300"/>
                </a:cubicBezTo>
                <a:cubicBezTo>
                  <a:pt x="12018" y="110331"/>
                  <a:pt x="87688" y="100277"/>
                  <a:pt x="108061" y="95250"/>
                </a:cubicBezTo>
                <a:cubicBezTo>
                  <a:pt x="128434" y="90223"/>
                  <a:pt x="123936" y="84138"/>
                  <a:pt x="123936" y="84138"/>
                </a:cubicBezTo>
                <a:lnTo>
                  <a:pt x="23982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: 図形 1312">
            <a:extLst>
              <a:ext uri="{FF2B5EF4-FFF2-40B4-BE49-F238E27FC236}">
                <a16:creationId xmlns:a16="http://schemas.microsoft.com/office/drawing/2014/main" id="{886919F6-D4D8-430E-8C60-B62BF11EA168}"/>
              </a:ext>
            </a:extLst>
          </p:cNvPr>
          <p:cNvSpPr/>
          <p:nvPr/>
        </p:nvSpPr>
        <p:spPr>
          <a:xfrm>
            <a:off x="5274266" y="5808614"/>
            <a:ext cx="147048" cy="236587"/>
          </a:xfrm>
          <a:custGeom>
            <a:avLst/>
            <a:gdLst>
              <a:gd name="connsiteX0" fmla="*/ 13697 w 147048"/>
              <a:gd name="connsiteY0" fmla="*/ 49 h 236587"/>
              <a:gd name="connsiteX1" fmla="*/ 2584 w 147048"/>
              <a:gd name="connsiteY1" fmla="*/ 117524 h 236587"/>
              <a:gd name="connsiteX2" fmla="*/ 15284 w 147048"/>
              <a:gd name="connsiteY2" fmla="*/ 169911 h 236587"/>
              <a:gd name="connsiteX3" fmla="*/ 147047 w 147048"/>
              <a:gd name="connsiteY3" fmla="*/ 236586 h 236587"/>
              <a:gd name="connsiteX4" fmla="*/ 18459 w 147048"/>
              <a:gd name="connsiteY4" fmla="*/ 168324 h 236587"/>
              <a:gd name="connsiteX5" fmla="*/ 18459 w 147048"/>
              <a:gd name="connsiteY5" fmla="*/ 139749 h 236587"/>
              <a:gd name="connsiteX6" fmla="*/ 23222 w 147048"/>
              <a:gd name="connsiteY6" fmla="*/ 103236 h 236587"/>
              <a:gd name="connsiteX7" fmla="*/ 13697 w 147048"/>
              <a:gd name="connsiteY7" fmla="*/ 49 h 23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048" h="236587">
                <a:moveTo>
                  <a:pt x="13697" y="49"/>
                </a:moveTo>
                <a:cubicBezTo>
                  <a:pt x="10257" y="2430"/>
                  <a:pt x="2320" y="89214"/>
                  <a:pt x="2584" y="117524"/>
                </a:cubicBezTo>
                <a:cubicBezTo>
                  <a:pt x="2848" y="145834"/>
                  <a:pt x="-8793" y="150067"/>
                  <a:pt x="15284" y="169911"/>
                </a:cubicBezTo>
                <a:cubicBezTo>
                  <a:pt x="39361" y="189755"/>
                  <a:pt x="146518" y="236851"/>
                  <a:pt x="147047" y="236586"/>
                </a:cubicBezTo>
                <a:cubicBezTo>
                  <a:pt x="147576" y="236322"/>
                  <a:pt x="39890" y="184463"/>
                  <a:pt x="18459" y="168324"/>
                </a:cubicBezTo>
                <a:cubicBezTo>
                  <a:pt x="-2972" y="152185"/>
                  <a:pt x="17665" y="150597"/>
                  <a:pt x="18459" y="139749"/>
                </a:cubicBezTo>
                <a:cubicBezTo>
                  <a:pt x="19253" y="128901"/>
                  <a:pt x="23751" y="124667"/>
                  <a:pt x="23222" y="103236"/>
                </a:cubicBezTo>
                <a:cubicBezTo>
                  <a:pt x="22693" y="81805"/>
                  <a:pt x="17137" y="-2332"/>
                  <a:pt x="13697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: 図形 1313">
            <a:extLst>
              <a:ext uri="{FF2B5EF4-FFF2-40B4-BE49-F238E27FC236}">
                <a16:creationId xmlns:a16="http://schemas.microsoft.com/office/drawing/2014/main" id="{DE76CB07-3307-430B-92BB-23F44E84CB51}"/>
              </a:ext>
            </a:extLst>
          </p:cNvPr>
          <p:cNvSpPr/>
          <p:nvPr/>
        </p:nvSpPr>
        <p:spPr>
          <a:xfrm>
            <a:off x="5358014" y="5756230"/>
            <a:ext cx="85584" cy="241377"/>
          </a:xfrm>
          <a:custGeom>
            <a:avLst/>
            <a:gdLst>
              <a:gd name="connsiteX0" fmla="*/ 80761 w 85584"/>
              <a:gd name="connsiteY0" fmla="*/ 45 h 241377"/>
              <a:gd name="connsiteX1" fmla="*/ 7736 w 85584"/>
              <a:gd name="connsiteY1" fmla="*/ 93708 h 241377"/>
              <a:gd name="connsiteX2" fmla="*/ 10911 w 85584"/>
              <a:gd name="connsiteY2" fmla="*/ 139745 h 241377"/>
              <a:gd name="connsiteX3" fmla="*/ 85524 w 85584"/>
              <a:gd name="connsiteY3" fmla="*/ 241345 h 241377"/>
              <a:gd name="connsiteX4" fmla="*/ 23611 w 85584"/>
              <a:gd name="connsiteY4" fmla="*/ 128633 h 241377"/>
              <a:gd name="connsiteX5" fmla="*/ 26786 w 85584"/>
              <a:gd name="connsiteY5" fmla="*/ 106408 h 241377"/>
              <a:gd name="connsiteX6" fmla="*/ 80761 w 85584"/>
              <a:gd name="connsiteY6" fmla="*/ 45 h 24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584" h="241377">
                <a:moveTo>
                  <a:pt x="80761" y="45"/>
                </a:moveTo>
                <a:cubicBezTo>
                  <a:pt x="77586" y="-2072"/>
                  <a:pt x="19378" y="70425"/>
                  <a:pt x="7736" y="93708"/>
                </a:cubicBezTo>
                <a:cubicBezTo>
                  <a:pt x="-3906" y="116991"/>
                  <a:pt x="-2054" y="115139"/>
                  <a:pt x="10911" y="139745"/>
                </a:cubicBezTo>
                <a:cubicBezTo>
                  <a:pt x="23876" y="164351"/>
                  <a:pt x="83407" y="243197"/>
                  <a:pt x="85524" y="241345"/>
                </a:cubicBezTo>
                <a:cubicBezTo>
                  <a:pt x="87641" y="239493"/>
                  <a:pt x="33401" y="151123"/>
                  <a:pt x="23611" y="128633"/>
                </a:cubicBezTo>
                <a:cubicBezTo>
                  <a:pt x="13821" y="106144"/>
                  <a:pt x="18849" y="123870"/>
                  <a:pt x="26786" y="106408"/>
                </a:cubicBezTo>
                <a:cubicBezTo>
                  <a:pt x="34723" y="88946"/>
                  <a:pt x="83936" y="2162"/>
                  <a:pt x="80761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: 図形 1314">
            <a:extLst>
              <a:ext uri="{FF2B5EF4-FFF2-40B4-BE49-F238E27FC236}">
                <a16:creationId xmlns:a16="http://schemas.microsoft.com/office/drawing/2014/main" id="{3B8F237C-558B-4E3F-833F-BDDA0CB96198}"/>
              </a:ext>
            </a:extLst>
          </p:cNvPr>
          <p:cNvSpPr/>
          <p:nvPr/>
        </p:nvSpPr>
        <p:spPr>
          <a:xfrm>
            <a:off x="5319171" y="5743573"/>
            <a:ext cx="132375" cy="263840"/>
          </a:xfrm>
          <a:custGeom>
            <a:avLst/>
            <a:gdLst>
              <a:gd name="connsiteX0" fmla="*/ 92617 w 132375"/>
              <a:gd name="connsiteY0" fmla="*/ 2 h 263840"/>
              <a:gd name="connsiteX1" fmla="*/ 22767 w 132375"/>
              <a:gd name="connsiteY1" fmla="*/ 107952 h 263840"/>
              <a:gd name="connsiteX2" fmla="*/ 29117 w 132375"/>
              <a:gd name="connsiteY2" fmla="*/ 146052 h 263840"/>
              <a:gd name="connsiteX3" fmla="*/ 56104 w 132375"/>
              <a:gd name="connsiteY3" fmla="*/ 184152 h 263840"/>
              <a:gd name="connsiteX4" fmla="*/ 132304 w 132375"/>
              <a:gd name="connsiteY4" fmla="*/ 263527 h 263840"/>
              <a:gd name="connsiteX5" fmla="*/ 68804 w 132375"/>
              <a:gd name="connsiteY5" fmla="*/ 209552 h 263840"/>
              <a:gd name="connsiteX6" fmla="*/ 10067 w 132375"/>
              <a:gd name="connsiteY6" fmla="*/ 152402 h 263840"/>
              <a:gd name="connsiteX7" fmla="*/ 6892 w 132375"/>
              <a:gd name="connsiteY7" fmla="*/ 104777 h 263840"/>
              <a:gd name="connsiteX8" fmla="*/ 92617 w 132375"/>
              <a:gd name="connsiteY8" fmla="*/ 2 h 263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375" h="263840">
                <a:moveTo>
                  <a:pt x="92617" y="2"/>
                </a:moveTo>
                <a:cubicBezTo>
                  <a:pt x="95263" y="531"/>
                  <a:pt x="33350" y="83610"/>
                  <a:pt x="22767" y="107952"/>
                </a:cubicBezTo>
                <a:cubicBezTo>
                  <a:pt x="12184" y="132294"/>
                  <a:pt x="23561" y="133352"/>
                  <a:pt x="29117" y="146052"/>
                </a:cubicBezTo>
                <a:cubicBezTo>
                  <a:pt x="34673" y="158752"/>
                  <a:pt x="38906" y="164573"/>
                  <a:pt x="56104" y="184152"/>
                </a:cubicBezTo>
                <a:cubicBezTo>
                  <a:pt x="73302" y="203731"/>
                  <a:pt x="130187" y="259294"/>
                  <a:pt x="132304" y="263527"/>
                </a:cubicBezTo>
                <a:cubicBezTo>
                  <a:pt x="134421" y="267760"/>
                  <a:pt x="89177" y="228073"/>
                  <a:pt x="68804" y="209552"/>
                </a:cubicBezTo>
                <a:cubicBezTo>
                  <a:pt x="48431" y="191031"/>
                  <a:pt x="20386" y="169864"/>
                  <a:pt x="10067" y="152402"/>
                </a:cubicBezTo>
                <a:cubicBezTo>
                  <a:pt x="-252" y="134940"/>
                  <a:pt x="-4750" y="126208"/>
                  <a:pt x="6892" y="104777"/>
                </a:cubicBezTo>
                <a:cubicBezTo>
                  <a:pt x="18534" y="83346"/>
                  <a:pt x="89971" y="-527"/>
                  <a:pt x="92617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: 図形 1315">
            <a:extLst>
              <a:ext uri="{FF2B5EF4-FFF2-40B4-BE49-F238E27FC236}">
                <a16:creationId xmlns:a16="http://schemas.microsoft.com/office/drawing/2014/main" id="{899CDF69-050E-4445-8A12-1D68639ADE06}"/>
              </a:ext>
            </a:extLst>
          </p:cNvPr>
          <p:cNvSpPr/>
          <p:nvPr/>
        </p:nvSpPr>
        <p:spPr>
          <a:xfrm>
            <a:off x="5424485" y="5735397"/>
            <a:ext cx="165182" cy="282816"/>
          </a:xfrm>
          <a:custGeom>
            <a:avLst/>
            <a:gdLst>
              <a:gd name="connsiteX0" fmla="*/ 3 w 165182"/>
              <a:gd name="connsiteY0" fmla="*/ 241 h 282816"/>
              <a:gd name="connsiteX1" fmla="*/ 90490 w 165182"/>
              <a:gd name="connsiteY1" fmla="*/ 22466 h 282816"/>
              <a:gd name="connsiteX2" fmla="*/ 123828 w 165182"/>
              <a:gd name="connsiteY2" fmla="*/ 73266 h 282816"/>
              <a:gd name="connsiteX3" fmla="*/ 123828 w 165182"/>
              <a:gd name="connsiteY3" fmla="*/ 79616 h 282816"/>
              <a:gd name="connsiteX4" fmla="*/ 165103 w 165182"/>
              <a:gd name="connsiteY4" fmla="*/ 135178 h 282816"/>
              <a:gd name="connsiteX5" fmla="*/ 133353 w 165182"/>
              <a:gd name="connsiteY5" fmla="*/ 136766 h 282816"/>
              <a:gd name="connsiteX6" fmla="*/ 100015 w 165182"/>
              <a:gd name="connsiteY6" fmla="*/ 182803 h 282816"/>
              <a:gd name="connsiteX7" fmla="*/ 52390 w 165182"/>
              <a:gd name="connsiteY7" fmla="*/ 230428 h 282816"/>
              <a:gd name="connsiteX8" fmla="*/ 22228 w 165182"/>
              <a:gd name="connsiteY8" fmla="*/ 282816 h 282816"/>
              <a:gd name="connsiteX9" fmla="*/ 60328 w 165182"/>
              <a:gd name="connsiteY9" fmla="*/ 230428 h 282816"/>
              <a:gd name="connsiteX10" fmla="*/ 131765 w 165182"/>
              <a:gd name="connsiteY10" fmla="*/ 147878 h 282816"/>
              <a:gd name="connsiteX11" fmla="*/ 120653 w 165182"/>
              <a:gd name="connsiteY11" fmla="*/ 82791 h 282816"/>
              <a:gd name="connsiteX12" fmla="*/ 87315 w 165182"/>
              <a:gd name="connsiteY12" fmla="*/ 35166 h 282816"/>
              <a:gd name="connsiteX13" fmla="*/ 3 w 165182"/>
              <a:gd name="connsiteY13" fmla="*/ 241 h 282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5182" h="282816">
                <a:moveTo>
                  <a:pt x="3" y="241"/>
                </a:moveTo>
                <a:cubicBezTo>
                  <a:pt x="532" y="-1876"/>
                  <a:pt x="69853" y="10295"/>
                  <a:pt x="90490" y="22466"/>
                </a:cubicBezTo>
                <a:cubicBezTo>
                  <a:pt x="111127" y="34637"/>
                  <a:pt x="118272" y="63741"/>
                  <a:pt x="123828" y="73266"/>
                </a:cubicBezTo>
                <a:cubicBezTo>
                  <a:pt x="129384" y="82791"/>
                  <a:pt x="116949" y="69297"/>
                  <a:pt x="123828" y="79616"/>
                </a:cubicBezTo>
                <a:cubicBezTo>
                  <a:pt x="130707" y="89935"/>
                  <a:pt x="163516" y="125653"/>
                  <a:pt x="165103" y="135178"/>
                </a:cubicBezTo>
                <a:cubicBezTo>
                  <a:pt x="166691" y="144703"/>
                  <a:pt x="144201" y="128829"/>
                  <a:pt x="133353" y="136766"/>
                </a:cubicBezTo>
                <a:cubicBezTo>
                  <a:pt x="122505" y="144703"/>
                  <a:pt x="113509" y="167193"/>
                  <a:pt x="100015" y="182803"/>
                </a:cubicBezTo>
                <a:cubicBezTo>
                  <a:pt x="86521" y="198413"/>
                  <a:pt x="65354" y="213759"/>
                  <a:pt x="52390" y="230428"/>
                </a:cubicBezTo>
                <a:cubicBezTo>
                  <a:pt x="39426" y="247097"/>
                  <a:pt x="20905" y="282816"/>
                  <a:pt x="22228" y="282816"/>
                </a:cubicBezTo>
                <a:cubicBezTo>
                  <a:pt x="23551" y="282816"/>
                  <a:pt x="42072" y="252918"/>
                  <a:pt x="60328" y="230428"/>
                </a:cubicBezTo>
                <a:cubicBezTo>
                  <a:pt x="78584" y="207938"/>
                  <a:pt x="121711" y="172484"/>
                  <a:pt x="131765" y="147878"/>
                </a:cubicBezTo>
                <a:cubicBezTo>
                  <a:pt x="141819" y="123272"/>
                  <a:pt x="128061" y="101576"/>
                  <a:pt x="120653" y="82791"/>
                </a:cubicBezTo>
                <a:cubicBezTo>
                  <a:pt x="113245" y="64006"/>
                  <a:pt x="107423" y="44956"/>
                  <a:pt x="87315" y="35166"/>
                </a:cubicBezTo>
                <a:cubicBezTo>
                  <a:pt x="67207" y="25376"/>
                  <a:pt x="-526" y="2358"/>
                  <a:pt x="3" y="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: 図形 1316">
            <a:extLst>
              <a:ext uri="{FF2B5EF4-FFF2-40B4-BE49-F238E27FC236}">
                <a16:creationId xmlns:a16="http://schemas.microsoft.com/office/drawing/2014/main" id="{88F11AF9-6BF5-4229-9439-8132CF5BD823}"/>
              </a:ext>
            </a:extLst>
          </p:cNvPr>
          <p:cNvSpPr/>
          <p:nvPr/>
        </p:nvSpPr>
        <p:spPr>
          <a:xfrm>
            <a:off x="5486066" y="5603777"/>
            <a:ext cx="45820" cy="113002"/>
          </a:xfrm>
          <a:custGeom>
            <a:avLst/>
            <a:gdLst>
              <a:gd name="connsiteX0" fmla="*/ 43197 w 45820"/>
              <a:gd name="connsiteY0" fmla="*/ 98 h 113002"/>
              <a:gd name="connsiteX1" fmla="*/ 41609 w 45820"/>
              <a:gd name="connsiteY1" fmla="*/ 63598 h 113002"/>
              <a:gd name="connsiteX2" fmla="*/ 334 w 45820"/>
              <a:gd name="connsiteY2" fmla="*/ 112811 h 113002"/>
              <a:gd name="connsiteX3" fmla="*/ 22559 w 45820"/>
              <a:gd name="connsiteY3" fmla="*/ 79473 h 113002"/>
              <a:gd name="connsiteX4" fmla="*/ 30497 w 45820"/>
              <a:gd name="connsiteY4" fmla="*/ 49311 h 113002"/>
              <a:gd name="connsiteX5" fmla="*/ 43197 w 45820"/>
              <a:gd name="connsiteY5" fmla="*/ 98 h 11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820" h="113002">
                <a:moveTo>
                  <a:pt x="43197" y="98"/>
                </a:moveTo>
                <a:cubicBezTo>
                  <a:pt x="45049" y="2479"/>
                  <a:pt x="48753" y="44813"/>
                  <a:pt x="41609" y="63598"/>
                </a:cubicBezTo>
                <a:cubicBezTo>
                  <a:pt x="34465" y="82383"/>
                  <a:pt x="3509" y="110165"/>
                  <a:pt x="334" y="112811"/>
                </a:cubicBezTo>
                <a:cubicBezTo>
                  <a:pt x="-2841" y="115457"/>
                  <a:pt x="17532" y="90056"/>
                  <a:pt x="22559" y="79473"/>
                </a:cubicBezTo>
                <a:cubicBezTo>
                  <a:pt x="27586" y="68890"/>
                  <a:pt x="28116" y="59365"/>
                  <a:pt x="30497" y="49311"/>
                </a:cubicBezTo>
                <a:cubicBezTo>
                  <a:pt x="32878" y="39257"/>
                  <a:pt x="41345" y="-2283"/>
                  <a:pt x="43197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: 図形 1317">
            <a:extLst>
              <a:ext uri="{FF2B5EF4-FFF2-40B4-BE49-F238E27FC236}">
                <a16:creationId xmlns:a16="http://schemas.microsoft.com/office/drawing/2014/main" id="{F90C6449-9CDB-4EC1-A4D2-3AA08F2A5A9E}"/>
              </a:ext>
            </a:extLst>
          </p:cNvPr>
          <p:cNvSpPr/>
          <p:nvPr/>
        </p:nvSpPr>
        <p:spPr>
          <a:xfrm>
            <a:off x="5578448" y="5621278"/>
            <a:ext cx="114655" cy="108660"/>
          </a:xfrm>
          <a:custGeom>
            <a:avLst/>
            <a:gdLst>
              <a:gd name="connsiteX0" fmla="*/ 27 w 114655"/>
              <a:gd name="connsiteY0" fmla="*/ 60 h 108660"/>
              <a:gd name="connsiteX1" fmla="*/ 84165 w 114655"/>
              <a:gd name="connsiteY1" fmla="*/ 34985 h 108660"/>
              <a:gd name="connsiteX2" fmla="*/ 104802 w 114655"/>
              <a:gd name="connsiteY2" fmla="*/ 95310 h 108660"/>
              <a:gd name="connsiteX3" fmla="*/ 114327 w 114655"/>
              <a:gd name="connsiteY3" fmla="*/ 103247 h 108660"/>
              <a:gd name="connsiteX4" fmla="*/ 93690 w 114655"/>
              <a:gd name="connsiteY4" fmla="*/ 28635 h 108660"/>
              <a:gd name="connsiteX5" fmla="*/ 27 w 114655"/>
              <a:gd name="connsiteY5" fmla="*/ 60 h 108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655" h="108660">
                <a:moveTo>
                  <a:pt x="27" y="60"/>
                </a:moveTo>
                <a:cubicBezTo>
                  <a:pt x="-1561" y="1118"/>
                  <a:pt x="66703" y="19110"/>
                  <a:pt x="84165" y="34985"/>
                </a:cubicBezTo>
                <a:cubicBezTo>
                  <a:pt x="101627" y="50860"/>
                  <a:pt x="99775" y="83933"/>
                  <a:pt x="104802" y="95310"/>
                </a:cubicBezTo>
                <a:cubicBezTo>
                  <a:pt x="109829" y="106687"/>
                  <a:pt x="116179" y="114360"/>
                  <a:pt x="114327" y="103247"/>
                </a:cubicBezTo>
                <a:cubicBezTo>
                  <a:pt x="112475" y="92135"/>
                  <a:pt x="110888" y="45304"/>
                  <a:pt x="93690" y="28635"/>
                </a:cubicBezTo>
                <a:cubicBezTo>
                  <a:pt x="76492" y="11966"/>
                  <a:pt x="1615" y="-998"/>
                  <a:pt x="27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: 図形 1318">
            <a:extLst>
              <a:ext uri="{FF2B5EF4-FFF2-40B4-BE49-F238E27FC236}">
                <a16:creationId xmlns:a16="http://schemas.microsoft.com/office/drawing/2014/main" id="{140910A1-9347-4F8D-AB9D-5D1D034193B5}"/>
              </a:ext>
            </a:extLst>
          </p:cNvPr>
          <p:cNvSpPr/>
          <p:nvPr/>
        </p:nvSpPr>
        <p:spPr>
          <a:xfrm>
            <a:off x="5600678" y="5718714"/>
            <a:ext cx="120772" cy="109065"/>
          </a:xfrm>
          <a:custGeom>
            <a:avLst/>
            <a:gdLst>
              <a:gd name="connsiteX0" fmla="*/ 120672 w 120772"/>
              <a:gd name="connsiteY0" fmla="*/ 1049 h 109065"/>
              <a:gd name="connsiteX1" fmla="*/ 33360 w 120772"/>
              <a:gd name="connsiteY1" fmla="*/ 59786 h 109065"/>
              <a:gd name="connsiteX2" fmla="*/ 22 w 120772"/>
              <a:gd name="connsiteY2" fmla="*/ 108999 h 109065"/>
              <a:gd name="connsiteX3" fmla="*/ 28597 w 120772"/>
              <a:gd name="connsiteY3" fmla="*/ 69311 h 109065"/>
              <a:gd name="connsiteX4" fmla="*/ 50822 w 120772"/>
              <a:gd name="connsiteY4" fmla="*/ 24861 h 109065"/>
              <a:gd name="connsiteX5" fmla="*/ 120672 w 120772"/>
              <a:gd name="connsiteY5" fmla="*/ 1049 h 109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772" h="109065">
                <a:moveTo>
                  <a:pt x="120672" y="1049"/>
                </a:moveTo>
                <a:cubicBezTo>
                  <a:pt x="117762" y="6870"/>
                  <a:pt x="53468" y="41794"/>
                  <a:pt x="33360" y="59786"/>
                </a:cubicBezTo>
                <a:cubicBezTo>
                  <a:pt x="13252" y="77778"/>
                  <a:pt x="816" y="107412"/>
                  <a:pt x="22" y="108999"/>
                </a:cubicBezTo>
                <a:cubicBezTo>
                  <a:pt x="-772" y="110586"/>
                  <a:pt x="20130" y="83334"/>
                  <a:pt x="28597" y="69311"/>
                </a:cubicBezTo>
                <a:cubicBezTo>
                  <a:pt x="37064" y="55288"/>
                  <a:pt x="39445" y="34650"/>
                  <a:pt x="50822" y="24861"/>
                </a:cubicBezTo>
                <a:cubicBezTo>
                  <a:pt x="62199" y="15072"/>
                  <a:pt x="123582" y="-4772"/>
                  <a:pt x="120672" y="1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: 図形 1319">
            <a:extLst>
              <a:ext uri="{FF2B5EF4-FFF2-40B4-BE49-F238E27FC236}">
                <a16:creationId xmlns:a16="http://schemas.microsoft.com/office/drawing/2014/main" id="{5C10B4EB-CCAB-4728-A9F5-0711A64E80C6}"/>
              </a:ext>
            </a:extLst>
          </p:cNvPr>
          <p:cNvSpPr/>
          <p:nvPr/>
        </p:nvSpPr>
        <p:spPr>
          <a:xfrm>
            <a:off x="5123067" y="5820804"/>
            <a:ext cx="400004" cy="349758"/>
          </a:xfrm>
          <a:custGeom>
            <a:avLst/>
            <a:gdLst>
              <a:gd name="connsiteX0" fmla="*/ 5616 w 400004"/>
              <a:gd name="connsiteY0" fmla="*/ 29 h 349758"/>
              <a:gd name="connsiteX1" fmla="*/ 113566 w 400004"/>
              <a:gd name="connsiteY1" fmla="*/ 220163 h 349758"/>
              <a:gd name="connsiteX2" fmla="*/ 122033 w 400004"/>
              <a:gd name="connsiteY2" fmla="*/ 203229 h 349758"/>
              <a:gd name="connsiteX3" fmla="*/ 293483 w 400004"/>
              <a:gd name="connsiteY3" fmla="*/ 309063 h 349758"/>
              <a:gd name="connsiteX4" fmla="*/ 285016 w 400004"/>
              <a:gd name="connsiteY4" fmla="*/ 317529 h 349758"/>
              <a:gd name="connsiteX5" fmla="*/ 399316 w 400004"/>
              <a:gd name="connsiteY5" fmla="*/ 349279 h 349758"/>
              <a:gd name="connsiteX6" fmla="*/ 223633 w 400004"/>
              <a:gd name="connsiteY6" fmla="*/ 290013 h 349758"/>
              <a:gd name="connsiteX7" fmla="*/ 37366 w 400004"/>
              <a:gd name="connsiteY7" fmla="*/ 205346 h 349758"/>
              <a:gd name="connsiteX8" fmla="*/ 5616 w 400004"/>
              <a:gd name="connsiteY8" fmla="*/ 29 h 349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0004" h="349758">
                <a:moveTo>
                  <a:pt x="5616" y="29"/>
                </a:moveTo>
                <a:cubicBezTo>
                  <a:pt x="18316" y="2499"/>
                  <a:pt x="94163" y="186296"/>
                  <a:pt x="113566" y="220163"/>
                </a:cubicBezTo>
                <a:cubicBezTo>
                  <a:pt x="132969" y="254030"/>
                  <a:pt x="92047" y="188412"/>
                  <a:pt x="122033" y="203229"/>
                </a:cubicBezTo>
                <a:cubicBezTo>
                  <a:pt x="152019" y="218046"/>
                  <a:pt x="266319" y="290013"/>
                  <a:pt x="293483" y="309063"/>
                </a:cubicBezTo>
                <a:cubicBezTo>
                  <a:pt x="320647" y="328113"/>
                  <a:pt x="267377" y="310826"/>
                  <a:pt x="285016" y="317529"/>
                </a:cubicBezTo>
                <a:cubicBezTo>
                  <a:pt x="302655" y="324232"/>
                  <a:pt x="409546" y="353865"/>
                  <a:pt x="399316" y="349279"/>
                </a:cubicBezTo>
                <a:cubicBezTo>
                  <a:pt x="389086" y="344693"/>
                  <a:pt x="283958" y="314002"/>
                  <a:pt x="223633" y="290013"/>
                </a:cubicBezTo>
                <a:cubicBezTo>
                  <a:pt x="163308" y="266024"/>
                  <a:pt x="73702" y="258263"/>
                  <a:pt x="37366" y="205346"/>
                </a:cubicBezTo>
                <a:cubicBezTo>
                  <a:pt x="1030" y="152429"/>
                  <a:pt x="-7084" y="-2441"/>
                  <a:pt x="5616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: 図形 1320">
            <a:extLst>
              <a:ext uri="{FF2B5EF4-FFF2-40B4-BE49-F238E27FC236}">
                <a16:creationId xmlns:a16="http://schemas.microsoft.com/office/drawing/2014/main" id="{1BD92166-E705-493B-AC1A-5579BC5FB8C5}"/>
              </a:ext>
            </a:extLst>
          </p:cNvPr>
          <p:cNvSpPr/>
          <p:nvPr/>
        </p:nvSpPr>
        <p:spPr>
          <a:xfrm>
            <a:off x="5494005" y="5935567"/>
            <a:ext cx="527693" cy="227110"/>
          </a:xfrm>
          <a:custGeom>
            <a:avLst/>
            <a:gdLst>
              <a:gd name="connsiteX0" fmla="*/ 333 w 527693"/>
              <a:gd name="connsiteY0" fmla="*/ 227108 h 227110"/>
              <a:gd name="connsiteX1" fmla="*/ 194008 w 527693"/>
              <a:gd name="connsiteY1" fmla="*/ 122333 h 227110"/>
              <a:gd name="connsiteX2" fmla="*/ 195595 w 527693"/>
              <a:gd name="connsiteY2" fmla="*/ 131858 h 227110"/>
              <a:gd name="connsiteX3" fmla="*/ 524208 w 527693"/>
              <a:gd name="connsiteY3" fmla="*/ 3271 h 227110"/>
              <a:gd name="connsiteX4" fmla="*/ 363870 w 527693"/>
              <a:gd name="connsiteY4" fmla="*/ 41371 h 227110"/>
              <a:gd name="connsiteX5" fmla="*/ 289258 w 527693"/>
              <a:gd name="connsiteY5" fmla="*/ 74708 h 227110"/>
              <a:gd name="connsiteX6" fmla="*/ 151145 w 527693"/>
              <a:gd name="connsiteY6" fmla="*/ 125508 h 227110"/>
              <a:gd name="connsiteX7" fmla="*/ 333 w 527693"/>
              <a:gd name="connsiteY7" fmla="*/ 227108 h 227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7693" h="227110">
                <a:moveTo>
                  <a:pt x="333" y="227108"/>
                </a:moveTo>
                <a:cubicBezTo>
                  <a:pt x="7477" y="226579"/>
                  <a:pt x="161464" y="138208"/>
                  <a:pt x="194008" y="122333"/>
                </a:cubicBezTo>
                <a:cubicBezTo>
                  <a:pt x="226552" y="106458"/>
                  <a:pt x="140562" y="151702"/>
                  <a:pt x="195595" y="131858"/>
                </a:cubicBezTo>
                <a:cubicBezTo>
                  <a:pt x="250628" y="112014"/>
                  <a:pt x="496162" y="18352"/>
                  <a:pt x="524208" y="3271"/>
                </a:cubicBezTo>
                <a:cubicBezTo>
                  <a:pt x="552254" y="-11810"/>
                  <a:pt x="403028" y="29465"/>
                  <a:pt x="363870" y="41371"/>
                </a:cubicBezTo>
                <a:cubicBezTo>
                  <a:pt x="324712" y="53277"/>
                  <a:pt x="324712" y="60685"/>
                  <a:pt x="289258" y="74708"/>
                </a:cubicBezTo>
                <a:cubicBezTo>
                  <a:pt x="253804" y="88731"/>
                  <a:pt x="199564" y="100373"/>
                  <a:pt x="151145" y="125508"/>
                </a:cubicBezTo>
                <a:cubicBezTo>
                  <a:pt x="102726" y="150643"/>
                  <a:pt x="-6811" y="227637"/>
                  <a:pt x="333" y="227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: 図形 1321">
            <a:extLst>
              <a:ext uri="{FF2B5EF4-FFF2-40B4-BE49-F238E27FC236}">
                <a16:creationId xmlns:a16="http://schemas.microsoft.com/office/drawing/2014/main" id="{CA6010DF-8CD9-4B15-A39C-B299AFC86EB7}"/>
              </a:ext>
            </a:extLst>
          </p:cNvPr>
          <p:cNvSpPr/>
          <p:nvPr/>
        </p:nvSpPr>
        <p:spPr>
          <a:xfrm>
            <a:off x="5874603" y="6137202"/>
            <a:ext cx="427925" cy="230556"/>
          </a:xfrm>
          <a:custGeom>
            <a:avLst/>
            <a:gdLst>
              <a:gd name="connsiteX0" fmla="*/ 427772 w 427925"/>
              <a:gd name="connsiteY0" fmla="*/ 73 h 230556"/>
              <a:gd name="connsiteX1" fmla="*/ 297597 w 427925"/>
              <a:gd name="connsiteY1" fmla="*/ 115961 h 230556"/>
              <a:gd name="connsiteX2" fmla="*/ 321410 w 427925"/>
              <a:gd name="connsiteY2" fmla="*/ 74686 h 230556"/>
              <a:gd name="connsiteX3" fmla="*/ 221397 w 427925"/>
              <a:gd name="connsiteY3" fmla="*/ 131836 h 230556"/>
              <a:gd name="connsiteX4" fmla="*/ 54710 w 427925"/>
              <a:gd name="connsiteY4" fmla="*/ 212798 h 230556"/>
              <a:gd name="connsiteX5" fmla="*/ 13435 w 427925"/>
              <a:gd name="connsiteY5" fmla="*/ 223911 h 230556"/>
              <a:gd name="connsiteX6" fmla="*/ 267435 w 427925"/>
              <a:gd name="connsiteY6" fmla="*/ 130248 h 230556"/>
              <a:gd name="connsiteX7" fmla="*/ 322997 w 427925"/>
              <a:gd name="connsiteY7" fmla="*/ 98498 h 230556"/>
              <a:gd name="connsiteX8" fmla="*/ 427772 w 427925"/>
              <a:gd name="connsiteY8" fmla="*/ 73 h 230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7925" h="230556">
                <a:moveTo>
                  <a:pt x="427772" y="73"/>
                </a:moveTo>
                <a:cubicBezTo>
                  <a:pt x="423539" y="2983"/>
                  <a:pt x="315324" y="103525"/>
                  <a:pt x="297597" y="115961"/>
                </a:cubicBezTo>
                <a:cubicBezTo>
                  <a:pt x="279870" y="128397"/>
                  <a:pt x="334110" y="72040"/>
                  <a:pt x="321410" y="74686"/>
                </a:cubicBezTo>
                <a:cubicBezTo>
                  <a:pt x="308710" y="77332"/>
                  <a:pt x="265847" y="108817"/>
                  <a:pt x="221397" y="131836"/>
                </a:cubicBezTo>
                <a:cubicBezTo>
                  <a:pt x="176947" y="154855"/>
                  <a:pt x="89370" y="197452"/>
                  <a:pt x="54710" y="212798"/>
                </a:cubicBezTo>
                <a:cubicBezTo>
                  <a:pt x="20050" y="228144"/>
                  <a:pt x="-22019" y="237669"/>
                  <a:pt x="13435" y="223911"/>
                </a:cubicBezTo>
                <a:cubicBezTo>
                  <a:pt x="48889" y="210153"/>
                  <a:pt x="215841" y="151150"/>
                  <a:pt x="267435" y="130248"/>
                </a:cubicBezTo>
                <a:cubicBezTo>
                  <a:pt x="319029" y="109346"/>
                  <a:pt x="298391" y="115960"/>
                  <a:pt x="322997" y="98498"/>
                </a:cubicBezTo>
                <a:cubicBezTo>
                  <a:pt x="347603" y="81036"/>
                  <a:pt x="432005" y="-2837"/>
                  <a:pt x="427772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: 図形 1322">
            <a:extLst>
              <a:ext uri="{FF2B5EF4-FFF2-40B4-BE49-F238E27FC236}">
                <a16:creationId xmlns:a16="http://schemas.microsoft.com/office/drawing/2014/main" id="{52497876-4859-43D8-A829-2BB4C62C2E40}"/>
              </a:ext>
            </a:extLst>
          </p:cNvPr>
          <p:cNvSpPr/>
          <p:nvPr/>
        </p:nvSpPr>
        <p:spPr>
          <a:xfrm>
            <a:off x="6019734" y="5992490"/>
            <a:ext cx="67591" cy="114954"/>
          </a:xfrm>
          <a:custGeom>
            <a:avLst/>
            <a:gdLst>
              <a:gd name="connsiteX0" fmla="*/ 66 w 67591"/>
              <a:gd name="connsiteY0" fmla="*/ 323 h 114954"/>
              <a:gd name="connsiteX1" fmla="*/ 52454 w 67591"/>
              <a:gd name="connsiteY1" fmla="*/ 54298 h 114954"/>
              <a:gd name="connsiteX2" fmla="*/ 31816 w 67591"/>
              <a:gd name="connsiteY2" fmla="*/ 114623 h 114954"/>
              <a:gd name="connsiteX3" fmla="*/ 61979 w 67591"/>
              <a:gd name="connsiteY3" fmla="*/ 76523 h 114954"/>
              <a:gd name="connsiteX4" fmla="*/ 65154 w 67591"/>
              <a:gd name="connsiteY4" fmla="*/ 33660 h 114954"/>
              <a:gd name="connsiteX5" fmla="*/ 66 w 67591"/>
              <a:gd name="connsiteY5" fmla="*/ 323 h 114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91" h="114954">
                <a:moveTo>
                  <a:pt x="66" y="323"/>
                </a:moveTo>
                <a:cubicBezTo>
                  <a:pt x="-2051" y="3763"/>
                  <a:pt x="47162" y="35248"/>
                  <a:pt x="52454" y="54298"/>
                </a:cubicBezTo>
                <a:cubicBezTo>
                  <a:pt x="57746" y="73348"/>
                  <a:pt x="30229" y="110919"/>
                  <a:pt x="31816" y="114623"/>
                </a:cubicBezTo>
                <a:cubicBezTo>
                  <a:pt x="33403" y="118327"/>
                  <a:pt x="56423" y="90017"/>
                  <a:pt x="61979" y="76523"/>
                </a:cubicBezTo>
                <a:cubicBezTo>
                  <a:pt x="67535" y="63029"/>
                  <a:pt x="69652" y="45566"/>
                  <a:pt x="65154" y="33660"/>
                </a:cubicBezTo>
                <a:cubicBezTo>
                  <a:pt x="60656" y="21754"/>
                  <a:pt x="2183" y="-3117"/>
                  <a:pt x="66" y="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: 図形 1323">
            <a:extLst>
              <a:ext uri="{FF2B5EF4-FFF2-40B4-BE49-F238E27FC236}">
                <a16:creationId xmlns:a16="http://schemas.microsoft.com/office/drawing/2014/main" id="{3169DC9C-D1AB-4B66-9E48-3EF80C7AA01B}"/>
              </a:ext>
            </a:extLst>
          </p:cNvPr>
          <p:cNvSpPr/>
          <p:nvPr/>
        </p:nvSpPr>
        <p:spPr>
          <a:xfrm>
            <a:off x="5932337" y="6018201"/>
            <a:ext cx="82887" cy="92617"/>
          </a:xfrm>
          <a:custGeom>
            <a:avLst/>
            <a:gdLst>
              <a:gd name="connsiteX0" fmla="*/ 151 w 82887"/>
              <a:gd name="connsiteY0" fmla="*/ 12 h 92617"/>
              <a:gd name="connsiteX1" fmla="*/ 60476 w 82887"/>
              <a:gd name="connsiteY1" fmla="*/ 28587 h 92617"/>
              <a:gd name="connsiteX2" fmla="*/ 44601 w 82887"/>
              <a:gd name="connsiteY2" fmla="*/ 92087 h 92617"/>
              <a:gd name="connsiteX3" fmla="*/ 62063 w 82887"/>
              <a:gd name="connsiteY3" fmla="*/ 57162 h 92617"/>
              <a:gd name="connsiteX4" fmla="*/ 81113 w 82887"/>
              <a:gd name="connsiteY4" fmla="*/ 25412 h 92617"/>
              <a:gd name="connsiteX5" fmla="*/ 151 w 82887"/>
              <a:gd name="connsiteY5" fmla="*/ 12 h 92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887" h="92617">
                <a:moveTo>
                  <a:pt x="151" y="12"/>
                </a:moveTo>
                <a:cubicBezTo>
                  <a:pt x="-3288" y="541"/>
                  <a:pt x="53068" y="13241"/>
                  <a:pt x="60476" y="28587"/>
                </a:cubicBezTo>
                <a:cubicBezTo>
                  <a:pt x="67884" y="43933"/>
                  <a:pt x="44337" y="87325"/>
                  <a:pt x="44601" y="92087"/>
                </a:cubicBezTo>
                <a:cubicBezTo>
                  <a:pt x="44865" y="96849"/>
                  <a:pt x="55978" y="68275"/>
                  <a:pt x="62063" y="57162"/>
                </a:cubicBezTo>
                <a:cubicBezTo>
                  <a:pt x="68148" y="46050"/>
                  <a:pt x="89050" y="35466"/>
                  <a:pt x="81113" y="25412"/>
                </a:cubicBezTo>
                <a:cubicBezTo>
                  <a:pt x="73176" y="15358"/>
                  <a:pt x="3590" y="-517"/>
                  <a:pt x="151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: 図形 1324">
            <a:extLst>
              <a:ext uri="{FF2B5EF4-FFF2-40B4-BE49-F238E27FC236}">
                <a16:creationId xmlns:a16="http://schemas.microsoft.com/office/drawing/2014/main" id="{C2BDF136-6F5F-46CC-A019-D649BDF664F2}"/>
              </a:ext>
            </a:extLst>
          </p:cNvPr>
          <p:cNvSpPr/>
          <p:nvPr/>
        </p:nvSpPr>
        <p:spPr>
          <a:xfrm>
            <a:off x="5939041" y="5786795"/>
            <a:ext cx="421360" cy="149806"/>
          </a:xfrm>
          <a:custGeom>
            <a:avLst/>
            <a:gdLst>
              <a:gd name="connsiteX0" fmla="*/ 1384 w 421360"/>
              <a:gd name="connsiteY0" fmla="*/ 147280 h 149806"/>
              <a:gd name="connsiteX1" fmla="*/ 152197 w 421360"/>
              <a:gd name="connsiteY1" fmla="*/ 113943 h 149806"/>
              <a:gd name="connsiteX2" fmla="*/ 417309 w 421360"/>
              <a:gd name="connsiteY2" fmla="*/ 2818 h 149806"/>
              <a:gd name="connsiteX3" fmla="*/ 314122 w 421360"/>
              <a:gd name="connsiteY3" fmla="*/ 31393 h 149806"/>
              <a:gd name="connsiteX4" fmla="*/ 333172 w 421360"/>
              <a:gd name="connsiteY4" fmla="*/ 10755 h 149806"/>
              <a:gd name="connsiteX5" fmla="*/ 236334 w 421360"/>
              <a:gd name="connsiteY5" fmla="*/ 56793 h 149806"/>
              <a:gd name="connsiteX6" fmla="*/ 1384 w 421360"/>
              <a:gd name="connsiteY6" fmla="*/ 147280 h 149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1360" h="149806">
                <a:moveTo>
                  <a:pt x="1384" y="147280"/>
                </a:moveTo>
                <a:cubicBezTo>
                  <a:pt x="-12639" y="156805"/>
                  <a:pt x="82876" y="138020"/>
                  <a:pt x="152197" y="113943"/>
                </a:cubicBezTo>
                <a:cubicBezTo>
                  <a:pt x="221518" y="89866"/>
                  <a:pt x="390322" y="16576"/>
                  <a:pt x="417309" y="2818"/>
                </a:cubicBezTo>
                <a:cubicBezTo>
                  <a:pt x="444297" y="-10940"/>
                  <a:pt x="328145" y="30070"/>
                  <a:pt x="314122" y="31393"/>
                </a:cubicBezTo>
                <a:cubicBezTo>
                  <a:pt x="300099" y="32716"/>
                  <a:pt x="346137" y="6522"/>
                  <a:pt x="333172" y="10755"/>
                </a:cubicBezTo>
                <a:cubicBezTo>
                  <a:pt x="320207" y="14988"/>
                  <a:pt x="287928" y="35626"/>
                  <a:pt x="236334" y="56793"/>
                </a:cubicBezTo>
                <a:cubicBezTo>
                  <a:pt x="184740" y="77960"/>
                  <a:pt x="15407" y="137755"/>
                  <a:pt x="1384" y="147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: 図形 1325">
            <a:extLst>
              <a:ext uri="{FF2B5EF4-FFF2-40B4-BE49-F238E27FC236}">
                <a16:creationId xmlns:a16="http://schemas.microsoft.com/office/drawing/2014/main" id="{731C0525-5844-4630-85D4-37E22E9525E4}"/>
              </a:ext>
            </a:extLst>
          </p:cNvPr>
          <p:cNvSpPr/>
          <p:nvPr/>
        </p:nvSpPr>
        <p:spPr>
          <a:xfrm>
            <a:off x="6694481" y="5631466"/>
            <a:ext cx="189118" cy="302843"/>
          </a:xfrm>
          <a:custGeom>
            <a:avLst/>
            <a:gdLst>
              <a:gd name="connsiteX0" fmla="*/ 7 w 189118"/>
              <a:gd name="connsiteY0" fmla="*/ 2572 h 302843"/>
              <a:gd name="connsiteX1" fmla="*/ 131769 w 189118"/>
              <a:gd name="connsiteY1" fmla="*/ 34322 h 302843"/>
              <a:gd name="connsiteX2" fmla="*/ 150819 w 189118"/>
              <a:gd name="connsiteY2" fmla="*/ 61309 h 302843"/>
              <a:gd name="connsiteX3" fmla="*/ 152407 w 189118"/>
              <a:gd name="connsiteY3" fmla="*/ 116872 h 302843"/>
              <a:gd name="connsiteX4" fmla="*/ 117482 w 189118"/>
              <a:gd name="connsiteY4" fmla="*/ 183547 h 302843"/>
              <a:gd name="connsiteX5" fmla="*/ 23819 w 189118"/>
              <a:gd name="connsiteY5" fmla="*/ 301022 h 302843"/>
              <a:gd name="connsiteX6" fmla="*/ 65094 w 189118"/>
              <a:gd name="connsiteY6" fmla="*/ 258159 h 302843"/>
              <a:gd name="connsiteX7" fmla="*/ 176219 w 189118"/>
              <a:gd name="connsiteY7" fmla="*/ 140684 h 302843"/>
              <a:gd name="connsiteX8" fmla="*/ 182569 w 189118"/>
              <a:gd name="connsiteY8" fmla="*/ 54959 h 302843"/>
              <a:gd name="connsiteX9" fmla="*/ 138119 w 189118"/>
              <a:gd name="connsiteY9" fmla="*/ 8922 h 302843"/>
              <a:gd name="connsiteX10" fmla="*/ 7 w 189118"/>
              <a:gd name="connsiteY10" fmla="*/ 2572 h 302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9118" h="302843">
                <a:moveTo>
                  <a:pt x="7" y="2572"/>
                </a:moveTo>
                <a:cubicBezTo>
                  <a:pt x="-1051" y="6805"/>
                  <a:pt x="106634" y="24532"/>
                  <a:pt x="131769" y="34322"/>
                </a:cubicBezTo>
                <a:cubicBezTo>
                  <a:pt x="156904" y="44112"/>
                  <a:pt x="147379" y="47551"/>
                  <a:pt x="150819" y="61309"/>
                </a:cubicBezTo>
                <a:cubicBezTo>
                  <a:pt x="154259" y="75067"/>
                  <a:pt x="157963" y="96499"/>
                  <a:pt x="152407" y="116872"/>
                </a:cubicBezTo>
                <a:cubicBezTo>
                  <a:pt x="146851" y="137245"/>
                  <a:pt x="138913" y="152855"/>
                  <a:pt x="117482" y="183547"/>
                </a:cubicBezTo>
                <a:cubicBezTo>
                  <a:pt x="96051" y="214239"/>
                  <a:pt x="32550" y="288587"/>
                  <a:pt x="23819" y="301022"/>
                </a:cubicBezTo>
                <a:cubicBezTo>
                  <a:pt x="15088" y="313457"/>
                  <a:pt x="65094" y="258159"/>
                  <a:pt x="65094" y="258159"/>
                </a:cubicBezTo>
                <a:cubicBezTo>
                  <a:pt x="90494" y="231436"/>
                  <a:pt x="156640" y="174551"/>
                  <a:pt x="176219" y="140684"/>
                </a:cubicBezTo>
                <a:cubicBezTo>
                  <a:pt x="195798" y="106817"/>
                  <a:pt x="188919" y="76919"/>
                  <a:pt x="182569" y="54959"/>
                </a:cubicBezTo>
                <a:cubicBezTo>
                  <a:pt x="176219" y="32999"/>
                  <a:pt x="168017" y="19241"/>
                  <a:pt x="138119" y="8922"/>
                </a:cubicBezTo>
                <a:cubicBezTo>
                  <a:pt x="108221" y="-1397"/>
                  <a:pt x="1065" y="-1661"/>
                  <a:pt x="7" y="2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: 図形 1326">
            <a:extLst>
              <a:ext uri="{FF2B5EF4-FFF2-40B4-BE49-F238E27FC236}">
                <a16:creationId xmlns:a16="http://schemas.microsoft.com/office/drawing/2014/main" id="{F89419C6-1E36-404D-85C2-5C4696A12BDD}"/>
              </a:ext>
            </a:extLst>
          </p:cNvPr>
          <p:cNvSpPr/>
          <p:nvPr/>
        </p:nvSpPr>
        <p:spPr>
          <a:xfrm>
            <a:off x="6131743" y="6009056"/>
            <a:ext cx="497708" cy="240596"/>
          </a:xfrm>
          <a:custGeom>
            <a:avLst/>
            <a:gdLst>
              <a:gd name="connsiteX0" fmla="*/ 497657 w 497708"/>
              <a:gd name="connsiteY0" fmla="*/ 161 h 240596"/>
              <a:gd name="connsiteX1" fmla="*/ 262707 w 497708"/>
              <a:gd name="connsiteY1" fmla="*/ 110227 h 240596"/>
              <a:gd name="connsiteX2" fmla="*/ 133590 w 497708"/>
              <a:gd name="connsiteY2" fmla="*/ 192777 h 240596"/>
              <a:gd name="connsiteX3" fmla="*/ 240 w 497708"/>
              <a:gd name="connsiteY3" fmla="*/ 239344 h 240596"/>
              <a:gd name="connsiteX4" fmla="*/ 167457 w 497708"/>
              <a:gd name="connsiteY4" fmla="*/ 144094 h 240596"/>
              <a:gd name="connsiteX5" fmla="*/ 241540 w 497708"/>
              <a:gd name="connsiteY5" fmla="*/ 86944 h 240596"/>
              <a:gd name="connsiteX6" fmla="*/ 497657 w 497708"/>
              <a:gd name="connsiteY6" fmla="*/ 161 h 240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708" h="240596">
                <a:moveTo>
                  <a:pt x="497657" y="161"/>
                </a:moveTo>
                <a:cubicBezTo>
                  <a:pt x="501185" y="4041"/>
                  <a:pt x="323385" y="78124"/>
                  <a:pt x="262707" y="110227"/>
                </a:cubicBezTo>
                <a:cubicBezTo>
                  <a:pt x="202029" y="142330"/>
                  <a:pt x="177335" y="171257"/>
                  <a:pt x="133590" y="192777"/>
                </a:cubicBezTo>
                <a:cubicBezTo>
                  <a:pt x="89845" y="214297"/>
                  <a:pt x="-5404" y="247458"/>
                  <a:pt x="240" y="239344"/>
                </a:cubicBezTo>
                <a:cubicBezTo>
                  <a:pt x="5884" y="231230"/>
                  <a:pt x="127240" y="169494"/>
                  <a:pt x="167457" y="144094"/>
                </a:cubicBezTo>
                <a:cubicBezTo>
                  <a:pt x="207674" y="118694"/>
                  <a:pt x="185448" y="110580"/>
                  <a:pt x="241540" y="86944"/>
                </a:cubicBezTo>
                <a:cubicBezTo>
                  <a:pt x="297632" y="63308"/>
                  <a:pt x="494129" y="-3719"/>
                  <a:pt x="497657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: 図形 1327">
            <a:extLst>
              <a:ext uri="{FF2B5EF4-FFF2-40B4-BE49-F238E27FC236}">
                <a16:creationId xmlns:a16="http://schemas.microsoft.com/office/drawing/2014/main" id="{FEBA8ABD-F90F-4CE9-A319-A44A8F1589A8}"/>
              </a:ext>
            </a:extLst>
          </p:cNvPr>
          <p:cNvSpPr/>
          <p:nvPr/>
        </p:nvSpPr>
        <p:spPr>
          <a:xfrm>
            <a:off x="6197083" y="5638294"/>
            <a:ext cx="555265" cy="212628"/>
          </a:xfrm>
          <a:custGeom>
            <a:avLst/>
            <a:gdLst>
              <a:gd name="connsiteX0" fmla="*/ 555084 w 555265"/>
              <a:gd name="connsiteY0" fmla="*/ 506 h 212628"/>
              <a:gd name="connsiteX1" fmla="*/ 330717 w 555265"/>
              <a:gd name="connsiteY1" fmla="*/ 59773 h 212628"/>
              <a:gd name="connsiteX2" fmla="*/ 199484 w 555265"/>
              <a:gd name="connsiteY2" fmla="*/ 116923 h 212628"/>
              <a:gd name="connsiteX3" fmla="*/ 517 w 555265"/>
              <a:gd name="connsiteY3" fmla="*/ 212173 h 212628"/>
              <a:gd name="connsiteX4" fmla="*/ 262984 w 555265"/>
              <a:gd name="connsiteY4" fmla="*/ 74589 h 212628"/>
              <a:gd name="connsiteX5" fmla="*/ 366700 w 555265"/>
              <a:gd name="connsiteY5" fmla="*/ 34373 h 212628"/>
              <a:gd name="connsiteX6" fmla="*/ 555084 w 555265"/>
              <a:gd name="connsiteY6" fmla="*/ 506 h 212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5265" h="212628">
                <a:moveTo>
                  <a:pt x="555084" y="506"/>
                </a:moveTo>
                <a:cubicBezTo>
                  <a:pt x="549087" y="4739"/>
                  <a:pt x="389984" y="40370"/>
                  <a:pt x="330717" y="59773"/>
                </a:cubicBezTo>
                <a:cubicBezTo>
                  <a:pt x="271450" y="79176"/>
                  <a:pt x="254517" y="91523"/>
                  <a:pt x="199484" y="116923"/>
                </a:cubicBezTo>
                <a:cubicBezTo>
                  <a:pt x="144451" y="142323"/>
                  <a:pt x="-10066" y="219229"/>
                  <a:pt x="517" y="212173"/>
                </a:cubicBezTo>
                <a:cubicBezTo>
                  <a:pt x="11100" y="205117"/>
                  <a:pt x="201954" y="104222"/>
                  <a:pt x="262984" y="74589"/>
                </a:cubicBezTo>
                <a:cubicBezTo>
                  <a:pt x="324014" y="44956"/>
                  <a:pt x="316606" y="49190"/>
                  <a:pt x="366700" y="34373"/>
                </a:cubicBezTo>
                <a:cubicBezTo>
                  <a:pt x="416794" y="19556"/>
                  <a:pt x="561081" y="-3727"/>
                  <a:pt x="555084" y="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: 図形 1328">
            <a:extLst>
              <a:ext uri="{FF2B5EF4-FFF2-40B4-BE49-F238E27FC236}">
                <a16:creationId xmlns:a16="http://schemas.microsoft.com/office/drawing/2014/main" id="{DDBC4637-A846-4576-9206-818EE3360A54}"/>
              </a:ext>
            </a:extLst>
          </p:cNvPr>
          <p:cNvSpPr/>
          <p:nvPr/>
        </p:nvSpPr>
        <p:spPr>
          <a:xfrm>
            <a:off x="3581363" y="5628704"/>
            <a:ext cx="803782" cy="792357"/>
          </a:xfrm>
          <a:custGeom>
            <a:avLst/>
            <a:gdLst>
              <a:gd name="connsiteX0" fmla="*/ 717587 w 803782"/>
              <a:gd name="connsiteY0" fmla="*/ 38671 h 792357"/>
              <a:gd name="connsiteX1" fmla="*/ 314362 w 803782"/>
              <a:gd name="connsiteY1" fmla="*/ 200596 h 792357"/>
              <a:gd name="connsiteX2" fmla="*/ 25437 w 803782"/>
              <a:gd name="connsiteY2" fmla="*/ 584771 h 792357"/>
              <a:gd name="connsiteX3" fmla="*/ 12737 w 803782"/>
              <a:gd name="connsiteY3" fmla="*/ 791146 h 792357"/>
              <a:gd name="connsiteX4" fmla="*/ 9562 w 803782"/>
              <a:gd name="connsiteY4" fmla="*/ 657796 h 792357"/>
              <a:gd name="connsiteX5" fmla="*/ 114337 w 803782"/>
              <a:gd name="connsiteY5" fmla="*/ 410146 h 792357"/>
              <a:gd name="connsiteX6" fmla="*/ 196887 w 803782"/>
              <a:gd name="connsiteY6" fmla="*/ 283146 h 792357"/>
              <a:gd name="connsiteX7" fmla="*/ 203237 w 803782"/>
              <a:gd name="connsiteY7" fmla="*/ 276796 h 792357"/>
              <a:gd name="connsiteX8" fmla="*/ 352462 w 803782"/>
              <a:gd name="connsiteY8" fmla="*/ 159321 h 792357"/>
              <a:gd name="connsiteX9" fmla="*/ 774737 w 803782"/>
              <a:gd name="connsiteY9" fmla="*/ 10096 h 792357"/>
              <a:gd name="connsiteX10" fmla="*/ 717587 w 803782"/>
              <a:gd name="connsiteY10" fmla="*/ 38671 h 792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3782" h="792357">
                <a:moveTo>
                  <a:pt x="717587" y="38671"/>
                </a:moveTo>
                <a:cubicBezTo>
                  <a:pt x="640858" y="70421"/>
                  <a:pt x="429720" y="109579"/>
                  <a:pt x="314362" y="200596"/>
                </a:cubicBezTo>
                <a:cubicBezTo>
                  <a:pt x="199004" y="291613"/>
                  <a:pt x="75708" y="486346"/>
                  <a:pt x="25437" y="584771"/>
                </a:cubicBezTo>
                <a:cubicBezTo>
                  <a:pt x="-24834" y="683196"/>
                  <a:pt x="15383" y="778975"/>
                  <a:pt x="12737" y="791146"/>
                </a:cubicBezTo>
                <a:cubicBezTo>
                  <a:pt x="10091" y="803317"/>
                  <a:pt x="-7371" y="721296"/>
                  <a:pt x="9562" y="657796"/>
                </a:cubicBezTo>
                <a:cubicBezTo>
                  <a:pt x="26495" y="594296"/>
                  <a:pt x="83116" y="472588"/>
                  <a:pt x="114337" y="410146"/>
                </a:cubicBezTo>
                <a:cubicBezTo>
                  <a:pt x="145558" y="347704"/>
                  <a:pt x="196887" y="283146"/>
                  <a:pt x="196887" y="283146"/>
                </a:cubicBezTo>
                <a:cubicBezTo>
                  <a:pt x="211704" y="260921"/>
                  <a:pt x="203237" y="276796"/>
                  <a:pt x="203237" y="276796"/>
                </a:cubicBezTo>
                <a:cubicBezTo>
                  <a:pt x="229166" y="256159"/>
                  <a:pt x="257212" y="203771"/>
                  <a:pt x="352462" y="159321"/>
                </a:cubicBezTo>
                <a:cubicBezTo>
                  <a:pt x="447712" y="114871"/>
                  <a:pt x="714412" y="33379"/>
                  <a:pt x="774737" y="10096"/>
                </a:cubicBezTo>
                <a:cubicBezTo>
                  <a:pt x="835062" y="-13187"/>
                  <a:pt x="794316" y="6921"/>
                  <a:pt x="717587" y="3867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: 図形 1329">
            <a:extLst>
              <a:ext uri="{FF2B5EF4-FFF2-40B4-BE49-F238E27FC236}">
                <a16:creationId xmlns:a16="http://schemas.microsoft.com/office/drawing/2014/main" id="{08CAA428-0973-4D33-B1DF-2C76595FCEBF}"/>
              </a:ext>
            </a:extLst>
          </p:cNvPr>
          <p:cNvSpPr/>
          <p:nvPr/>
        </p:nvSpPr>
        <p:spPr>
          <a:xfrm>
            <a:off x="5050470" y="6739842"/>
            <a:ext cx="563462" cy="280442"/>
          </a:xfrm>
          <a:custGeom>
            <a:avLst/>
            <a:gdLst>
              <a:gd name="connsiteX0" fmla="*/ 461330 w 563462"/>
              <a:gd name="connsiteY0" fmla="*/ 45133 h 280442"/>
              <a:gd name="connsiteX1" fmla="*/ 229555 w 563462"/>
              <a:gd name="connsiteY1" fmla="*/ 105458 h 280442"/>
              <a:gd name="connsiteX2" fmla="*/ 172405 w 563462"/>
              <a:gd name="connsiteY2" fmla="*/ 137208 h 280442"/>
              <a:gd name="connsiteX3" fmla="*/ 955 w 563462"/>
              <a:gd name="connsiteY3" fmla="*/ 280083 h 280442"/>
              <a:gd name="connsiteX4" fmla="*/ 105730 w 563462"/>
              <a:gd name="connsiteY4" fmla="*/ 175308 h 280442"/>
              <a:gd name="connsiteX5" fmla="*/ 162880 w 563462"/>
              <a:gd name="connsiteY5" fmla="*/ 89583 h 280442"/>
              <a:gd name="connsiteX6" fmla="*/ 547055 w 563462"/>
              <a:gd name="connsiteY6" fmla="*/ 683 h 280442"/>
              <a:gd name="connsiteX7" fmla="*/ 461330 w 563462"/>
              <a:gd name="connsiteY7" fmla="*/ 45133 h 280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3462" h="280442">
                <a:moveTo>
                  <a:pt x="461330" y="45133"/>
                </a:moveTo>
                <a:cubicBezTo>
                  <a:pt x="408413" y="62596"/>
                  <a:pt x="277709" y="90112"/>
                  <a:pt x="229555" y="105458"/>
                </a:cubicBezTo>
                <a:cubicBezTo>
                  <a:pt x="181401" y="120804"/>
                  <a:pt x="210505" y="108104"/>
                  <a:pt x="172405" y="137208"/>
                </a:cubicBezTo>
                <a:cubicBezTo>
                  <a:pt x="134305" y="166312"/>
                  <a:pt x="12067" y="273733"/>
                  <a:pt x="955" y="280083"/>
                </a:cubicBezTo>
                <a:cubicBezTo>
                  <a:pt x="-10157" y="286433"/>
                  <a:pt x="78743" y="207058"/>
                  <a:pt x="105730" y="175308"/>
                </a:cubicBezTo>
                <a:cubicBezTo>
                  <a:pt x="132717" y="143558"/>
                  <a:pt x="89326" y="118687"/>
                  <a:pt x="162880" y="89583"/>
                </a:cubicBezTo>
                <a:cubicBezTo>
                  <a:pt x="236434" y="60479"/>
                  <a:pt x="494668" y="6504"/>
                  <a:pt x="547055" y="683"/>
                </a:cubicBezTo>
                <a:cubicBezTo>
                  <a:pt x="599442" y="-5138"/>
                  <a:pt x="514247" y="27670"/>
                  <a:pt x="461330" y="45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: 図形 1330">
            <a:extLst>
              <a:ext uri="{FF2B5EF4-FFF2-40B4-BE49-F238E27FC236}">
                <a16:creationId xmlns:a16="http://schemas.microsoft.com/office/drawing/2014/main" id="{7267AC6E-489A-4CD3-A3CA-409182409BA8}"/>
              </a:ext>
            </a:extLst>
          </p:cNvPr>
          <p:cNvSpPr/>
          <p:nvPr/>
        </p:nvSpPr>
        <p:spPr>
          <a:xfrm>
            <a:off x="4273529" y="5546475"/>
            <a:ext cx="1019442" cy="597839"/>
          </a:xfrm>
          <a:custGeom>
            <a:avLst/>
            <a:gdLst>
              <a:gd name="connsiteX0" fmla="*/ 21 w 1019442"/>
              <a:gd name="connsiteY0" fmla="*/ 250 h 597839"/>
              <a:gd name="connsiteX1" fmla="*/ 206396 w 1019442"/>
              <a:gd name="connsiteY1" fmla="*/ 228850 h 597839"/>
              <a:gd name="connsiteX2" fmla="*/ 307996 w 1019442"/>
              <a:gd name="connsiteY2" fmla="*/ 320925 h 597839"/>
              <a:gd name="connsiteX3" fmla="*/ 593746 w 1019442"/>
              <a:gd name="connsiteY3" fmla="*/ 527300 h 597839"/>
              <a:gd name="connsiteX4" fmla="*/ 603271 w 1019442"/>
              <a:gd name="connsiteY4" fmla="*/ 520950 h 597839"/>
              <a:gd name="connsiteX5" fmla="*/ 1019196 w 1019442"/>
              <a:gd name="connsiteY5" fmla="*/ 552700 h 597839"/>
              <a:gd name="connsiteX6" fmla="*/ 663596 w 1019442"/>
              <a:gd name="connsiteY6" fmla="*/ 530475 h 597839"/>
              <a:gd name="connsiteX7" fmla="*/ 625496 w 1019442"/>
              <a:gd name="connsiteY7" fmla="*/ 546350 h 597839"/>
              <a:gd name="connsiteX8" fmla="*/ 666771 w 1019442"/>
              <a:gd name="connsiteY8" fmla="*/ 597150 h 597839"/>
              <a:gd name="connsiteX9" fmla="*/ 501671 w 1019442"/>
              <a:gd name="connsiteY9" fmla="*/ 505075 h 597839"/>
              <a:gd name="connsiteX10" fmla="*/ 327046 w 1019442"/>
              <a:gd name="connsiteY10" fmla="*/ 378075 h 597839"/>
              <a:gd name="connsiteX11" fmla="*/ 219096 w 1019442"/>
              <a:gd name="connsiteY11" fmla="*/ 276475 h 597839"/>
              <a:gd name="connsiteX12" fmla="*/ 21 w 1019442"/>
              <a:gd name="connsiteY12" fmla="*/ 250 h 597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9442" h="597839">
                <a:moveTo>
                  <a:pt x="21" y="250"/>
                </a:moveTo>
                <a:cubicBezTo>
                  <a:pt x="-2096" y="-7687"/>
                  <a:pt x="155067" y="175404"/>
                  <a:pt x="206396" y="228850"/>
                </a:cubicBezTo>
                <a:cubicBezTo>
                  <a:pt x="257725" y="282296"/>
                  <a:pt x="243438" y="271183"/>
                  <a:pt x="307996" y="320925"/>
                </a:cubicBezTo>
                <a:cubicBezTo>
                  <a:pt x="372554" y="370667"/>
                  <a:pt x="544533" y="493962"/>
                  <a:pt x="593746" y="527300"/>
                </a:cubicBezTo>
                <a:cubicBezTo>
                  <a:pt x="642959" y="560638"/>
                  <a:pt x="532363" y="516717"/>
                  <a:pt x="603271" y="520950"/>
                </a:cubicBezTo>
                <a:cubicBezTo>
                  <a:pt x="674179" y="525183"/>
                  <a:pt x="1009142" y="551113"/>
                  <a:pt x="1019196" y="552700"/>
                </a:cubicBezTo>
                <a:cubicBezTo>
                  <a:pt x="1029250" y="554287"/>
                  <a:pt x="729213" y="531533"/>
                  <a:pt x="663596" y="530475"/>
                </a:cubicBezTo>
                <a:cubicBezTo>
                  <a:pt x="597979" y="529417"/>
                  <a:pt x="624967" y="535238"/>
                  <a:pt x="625496" y="546350"/>
                </a:cubicBezTo>
                <a:cubicBezTo>
                  <a:pt x="626025" y="557462"/>
                  <a:pt x="687408" y="604029"/>
                  <a:pt x="666771" y="597150"/>
                </a:cubicBezTo>
                <a:cubicBezTo>
                  <a:pt x="646134" y="590271"/>
                  <a:pt x="558292" y="541587"/>
                  <a:pt x="501671" y="505075"/>
                </a:cubicBezTo>
                <a:cubicBezTo>
                  <a:pt x="445050" y="468563"/>
                  <a:pt x="374142" y="416175"/>
                  <a:pt x="327046" y="378075"/>
                </a:cubicBezTo>
                <a:cubicBezTo>
                  <a:pt x="279950" y="339975"/>
                  <a:pt x="272013" y="332567"/>
                  <a:pt x="219096" y="276475"/>
                </a:cubicBezTo>
                <a:cubicBezTo>
                  <a:pt x="166179" y="220383"/>
                  <a:pt x="2138" y="8187"/>
                  <a:pt x="21" y="25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: 図形 1331">
            <a:extLst>
              <a:ext uri="{FF2B5EF4-FFF2-40B4-BE49-F238E27FC236}">
                <a16:creationId xmlns:a16="http://schemas.microsoft.com/office/drawing/2014/main" id="{2170AA2F-7EC1-47AC-9750-5ACA9745CDF9}"/>
              </a:ext>
            </a:extLst>
          </p:cNvPr>
          <p:cNvSpPr/>
          <p:nvPr/>
        </p:nvSpPr>
        <p:spPr>
          <a:xfrm>
            <a:off x="3872104" y="5742015"/>
            <a:ext cx="430417" cy="399935"/>
          </a:xfrm>
          <a:custGeom>
            <a:avLst/>
            <a:gdLst>
              <a:gd name="connsiteX0" fmla="*/ 430021 w 430417"/>
              <a:gd name="connsiteY0" fmla="*/ 1560 h 399935"/>
              <a:gd name="connsiteX1" fmla="*/ 87121 w 430417"/>
              <a:gd name="connsiteY1" fmla="*/ 198410 h 399935"/>
              <a:gd name="connsiteX2" fmla="*/ 1396 w 430417"/>
              <a:gd name="connsiteY2" fmla="*/ 398435 h 399935"/>
              <a:gd name="connsiteX3" fmla="*/ 42671 w 430417"/>
              <a:gd name="connsiteY3" fmla="*/ 280960 h 399935"/>
              <a:gd name="connsiteX4" fmla="*/ 153796 w 430417"/>
              <a:gd name="connsiteY4" fmla="*/ 115860 h 399935"/>
              <a:gd name="connsiteX5" fmla="*/ 430021 w 430417"/>
              <a:gd name="connsiteY5" fmla="*/ 1560 h 39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417" h="399935">
                <a:moveTo>
                  <a:pt x="430021" y="1560"/>
                </a:moveTo>
                <a:cubicBezTo>
                  <a:pt x="418908" y="15318"/>
                  <a:pt x="158558" y="132264"/>
                  <a:pt x="87121" y="198410"/>
                </a:cubicBezTo>
                <a:cubicBezTo>
                  <a:pt x="15683" y="264556"/>
                  <a:pt x="8804" y="384677"/>
                  <a:pt x="1396" y="398435"/>
                </a:cubicBezTo>
                <a:cubicBezTo>
                  <a:pt x="-6012" y="412193"/>
                  <a:pt x="17271" y="328056"/>
                  <a:pt x="42671" y="280960"/>
                </a:cubicBezTo>
                <a:cubicBezTo>
                  <a:pt x="68071" y="233864"/>
                  <a:pt x="91883" y="163485"/>
                  <a:pt x="153796" y="115860"/>
                </a:cubicBezTo>
                <a:cubicBezTo>
                  <a:pt x="215709" y="68235"/>
                  <a:pt x="441134" y="-12198"/>
                  <a:pt x="430021" y="156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: 図形 1332">
            <a:extLst>
              <a:ext uri="{FF2B5EF4-FFF2-40B4-BE49-F238E27FC236}">
                <a16:creationId xmlns:a16="http://schemas.microsoft.com/office/drawing/2014/main" id="{6311B170-42B5-4C87-9276-06C1B8FDF175}"/>
              </a:ext>
            </a:extLst>
          </p:cNvPr>
          <p:cNvSpPr/>
          <p:nvPr/>
        </p:nvSpPr>
        <p:spPr>
          <a:xfrm>
            <a:off x="4279498" y="6000750"/>
            <a:ext cx="946578" cy="588326"/>
          </a:xfrm>
          <a:custGeom>
            <a:avLst/>
            <a:gdLst>
              <a:gd name="connsiteX0" fmla="*/ 402 w 946578"/>
              <a:gd name="connsiteY0" fmla="*/ 0 h 588326"/>
              <a:gd name="connsiteX1" fmla="*/ 530627 w 946578"/>
              <a:gd name="connsiteY1" fmla="*/ 244475 h 588326"/>
              <a:gd name="connsiteX2" fmla="*/ 454427 w 946578"/>
              <a:gd name="connsiteY2" fmla="*/ 228600 h 588326"/>
              <a:gd name="connsiteX3" fmla="*/ 775102 w 946578"/>
              <a:gd name="connsiteY3" fmla="*/ 400050 h 588326"/>
              <a:gd name="connsiteX4" fmla="*/ 902102 w 946578"/>
              <a:gd name="connsiteY4" fmla="*/ 457200 h 588326"/>
              <a:gd name="connsiteX5" fmla="*/ 946552 w 946578"/>
              <a:gd name="connsiteY5" fmla="*/ 498475 h 588326"/>
              <a:gd name="connsiteX6" fmla="*/ 908452 w 946578"/>
              <a:gd name="connsiteY6" fmla="*/ 536575 h 588326"/>
              <a:gd name="connsiteX7" fmla="*/ 895752 w 946578"/>
              <a:gd name="connsiteY7" fmla="*/ 587375 h 588326"/>
              <a:gd name="connsiteX8" fmla="*/ 841777 w 946578"/>
              <a:gd name="connsiteY8" fmla="*/ 488950 h 588326"/>
              <a:gd name="connsiteX9" fmla="*/ 679852 w 946578"/>
              <a:gd name="connsiteY9" fmla="*/ 361950 h 588326"/>
              <a:gd name="connsiteX10" fmla="*/ 448077 w 946578"/>
              <a:gd name="connsiteY10" fmla="*/ 244475 h 588326"/>
              <a:gd name="connsiteX11" fmla="*/ 402 w 946578"/>
              <a:gd name="connsiteY11" fmla="*/ 0 h 588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46578" h="588326">
                <a:moveTo>
                  <a:pt x="402" y="0"/>
                </a:moveTo>
                <a:cubicBezTo>
                  <a:pt x="14160" y="0"/>
                  <a:pt x="454956" y="206375"/>
                  <a:pt x="530627" y="244475"/>
                </a:cubicBezTo>
                <a:cubicBezTo>
                  <a:pt x="606298" y="282575"/>
                  <a:pt x="413681" y="202671"/>
                  <a:pt x="454427" y="228600"/>
                </a:cubicBezTo>
                <a:cubicBezTo>
                  <a:pt x="495173" y="254529"/>
                  <a:pt x="700490" y="361950"/>
                  <a:pt x="775102" y="400050"/>
                </a:cubicBezTo>
                <a:cubicBezTo>
                  <a:pt x="849715" y="438150"/>
                  <a:pt x="873527" y="440796"/>
                  <a:pt x="902102" y="457200"/>
                </a:cubicBezTo>
                <a:cubicBezTo>
                  <a:pt x="930677" y="473604"/>
                  <a:pt x="945494" y="485246"/>
                  <a:pt x="946552" y="498475"/>
                </a:cubicBezTo>
                <a:cubicBezTo>
                  <a:pt x="947610" y="511704"/>
                  <a:pt x="916919" y="521758"/>
                  <a:pt x="908452" y="536575"/>
                </a:cubicBezTo>
                <a:cubicBezTo>
                  <a:pt x="899985" y="551392"/>
                  <a:pt x="906865" y="595313"/>
                  <a:pt x="895752" y="587375"/>
                </a:cubicBezTo>
                <a:cubicBezTo>
                  <a:pt x="884640" y="579438"/>
                  <a:pt x="877760" y="526521"/>
                  <a:pt x="841777" y="488950"/>
                </a:cubicBezTo>
                <a:cubicBezTo>
                  <a:pt x="805794" y="451379"/>
                  <a:pt x="745469" y="402696"/>
                  <a:pt x="679852" y="361950"/>
                </a:cubicBezTo>
                <a:cubicBezTo>
                  <a:pt x="614235" y="321204"/>
                  <a:pt x="566610" y="307446"/>
                  <a:pt x="448077" y="244475"/>
                </a:cubicBezTo>
                <a:cubicBezTo>
                  <a:pt x="329544" y="181504"/>
                  <a:pt x="-13356" y="0"/>
                  <a:pt x="402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: 図形 1333">
            <a:extLst>
              <a:ext uri="{FF2B5EF4-FFF2-40B4-BE49-F238E27FC236}">
                <a16:creationId xmlns:a16="http://schemas.microsoft.com/office/drawing/2014/main" id="{03CA5D20-4F42-45C4-873D-6712927E60EC}"/>
              </a:ext>
            </a:extLst>
          </p:cNvPr>
          <p:cNvSpPr/>
          <p:nvPr/>
        </p:nvSpPr>
        <p:spPr>
          <a:xfrm>
            <a:off x="3984465" y="6396771"/>
            <a:ext cx="1121118" cy="277080"/>
          </a:xfrm>
          <a:custGeom>
            <a:avLst/>
            <a:gdLst>
              <a:gd name="connsiteX0" fmla="*/ 1079660 w 1121118"/>
              <a:gd name="connsiteY0" fmla="*/ 48479 h 277080"/>
              <a:gd name="connsiteX1" fmla="*/ 597060 w 1121118"/>
              <a:gd name="connsiteY1" fmla="*/ 10379 h 277080"/>
              <a:gd name="connsiteX2" fmla="*/ 368460 w 1121118"/>
              <a:gd name="connsiteY2" fmla="*/ 45304 h 277080"/>
              <a:gd name="connsiteX3" fmla="*/ 209710 w 1121118"/>
              <a:gd name="connsiteY3" fmla="*/ 121504 h 277080"/>
              <a:gd name="connsiteX4" fmla="*/ 160 w 1121118"/>
              <a:gd name="connsiteY4" fmla="*/ 277079 h 277080"/>
              <a:gd name="connsiteX5" fmla="*/ 244635 w 1121118"/>
              <a:gd name="connsiteY5" fmla="*/ 118329 h 277080"/>
              <a:gd name="connsiteX6" fmla="*/ 419260 w 1121118"/>
              <a:gd name="connsiteY6" fmla="*/ 99279 h 277080"/>
              <a:gd name="connsiteX7" fmla="*/ 1012985 w 1121118"/>
              <a:gd name="connsiteY7" fmla="*/ 118329 h 277080"/>
              <a:gd name="connsiteX8" fmla="*/ 228760 w 1121118"/>
              <a:gd name="connsiteY8" fmla="*/ 77054 h 277080"/>
              <a:gd name="connsiteX9" fmla="*/ 603410 w 1121118"/>
              <a:gd name="connsiteY9" fmla="*/ 7204 h 277080"/>
              <a:gd name="connsiteX10" fmla="*/ 1044735 w 1121118"/>
              <a:gd name="connsiteY10" fmla="*/ 4029 h 277080"/>
              <a:gd name="connsiteX11" fmla="*/ 1079660 w 1121118"/>
              <a:gd name="connsiteY11" fmla="*/ 48479 h 277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1118" h="277080">
                <a:moveTo>
                  <a:pt x="1079660" y="48479"/>
                </a:moveTo>
                <a:cubicBezTo>
                  <a:pt x="1005048" y="49537"/>
                  <a:pt x="715593" y="10908"/>
                  <a:pt x="597060" y="10379"/>
                </a:cubicBezTo>
                <a:cubicBezTo>
                  <a:pt x="478527" y="9850"/>
                  <a:pt x="433018" y="26783"/>
                  <a:pt x="368460" y="45304"/>
                </a:cubicBezTo>
                <a:cubicBezTo>
                  <a:pt x="303902" y="63825"/>
                  <a:pt x="271093" y="82875"/>
                  <a:pt x="209710" y="121504"/>
                </a:cubicBezTo>
                <a:cubicBezTo>
                  <a:pt x="148327" y="160133"/>
                  <a:pt x="-5661" y="277608"/>
                  <a:pt x="160" y="277079"/>
                </a:cubicBezTo>
                <a:cubicBezTo>
                  <a:pt x="5981" y="276550"/>
                  <a:pt x="174785" y="147962"/>
                  <a:pt x="244635" y="118329"/>
                </a:cubicBezTo>
                <a:cubicBezTo>
                  <a:pt x="314485" y="88696"/>
                  <a:pt x="291202" y="99279"/>
                  <a:pt x="419260" y="99279"/>
                </a:cubicBezTo>
                <a:cubicBezTo>
                  <a:pt x="547318" y="99279"/>
                  <a:pt x="1044735" y="122033"/>
                  <a:pt x="1012985" y="118329"/>
                </a:cubicBezTo>
                <a:cubicBezTo>
                  <a:pt x="981235" y="114625"/>
                  <a:pt x="297022" y="95575"/>
                  <a:pt x="228760" y="77054"/>
                </a:cubicBezTo>
                <a:cubicBezTo>
                  <a:pt x="160498" y="58533"/>
                  <a:pt x="467414" y="19375"/>
                  <a:pt x="603410" y="7204"/>
                </a:cubicBezTo>
                <a:cubicBezTo>
                  <a:pt x="739406" y="-4967"/>
                  <a:pt x="970123" y="1383"/>
                  <a:pt x="1044735" y="4029"/>
                </a:cubicBezTo>
                <a:cubicBezTo>
                  <a:pt x="1119347" y="6675"/>
                  <a:pt x="1154272" y="47421"/>
                  <a:pt x="1079660" y="4847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: 図形 1334">
            <a:extLst>
              <a:ext uri="{FF2B5EF4-FFF2-40B4-BE49-F238E27FC236}">
                <a16:creationId xmlns:a16="http://schemas.microsoft.com/office/drawing/2014/main" id="{924043F4-880D-4BC4-B8DB-DBD27E38EDEF}"/>
              </a:ext>
            </a:extLst>
          </p:cNvPr>
          <p:cNvSpPr/>
          <p:nvPr/>
        </p:nvSpPr>
        <p:spPr>
          <a:xfrm>
            <a:off x="5226379" y="6430717"/>
            <a:ext cx="337809" cy="293462"/>
          </a:xfrm>
          <a:custGeom>
            <a:avLst/>
            <a:gdLst>
              <a:gd name="connsiteX0" fmla="*/ 337809 w 337809"/>
              <a:gd name="connsiteY0" fmla="*/ 162171 h 293462"/>
              <a:gd name="connsiteX1" fmla="*/ 239384 w 337809"/>
              <a:gd name="connsiteY1" fmla="*/ 11358 h 293462"/>
              <a:gd name="connsiteX2" fmla="*/ 182234 w 337809"/>
              <a:gd name="connsiteY2" fmla="*/ 17708 h 293462"/>
              <a:gd name="connsiteX3" fmla="*/ 77459 w 337809"/>
              <a:gd name="connsiteY3" fmla="*/ 73271 h 293462"/>
              <a:gd name="connsiteX4" fmla="*/ 98096 w 337809"/>
              <a:gd name="connsiteY4" fmla="*/ 87558 h 293462"/>
              <a:gd name="connsiteX5" fmla="*/ 107621 w 337809"/>
              <a:gd name="connsiteY5" fmla="*/ 143121 h 293462"/>
              <a:gd name="connsiteX6" fmla="*/ 145721 w 337809"/>
              <a:gd name="connsiteY6" fmla="*/ 290758 h 293462"/>
              <a:gd name="connsiteX7" fmla="*/ 125084 w 337809"/>
              <a:gd name="connsiteY7" fmla="*/ 228846 h 293462"/>
              <a:gd name="connsiteX8" fmla="*/ 90159 w 337809"/>
              <a:gd name="connsiteY8" fmla="*/ 106608 h 293462"/>
              <a:gd name="connsiteX9" fmla="*/ 47296 w 337809"/>
              <a:gd name="connsiteY9" fmla="*/ 93908 h 293462"/>
              <a:gd name="connsiteX10" fmla="*/ 4434 w 337809"/>
              <a:gd name="connsiteY10" fmla="*/ 112958 h 293462"/>
              <a:gd name="connsiteX11" fmla="*/ 161596 w 337809"/>
              <a:gd name="connsiteY11" fmla="*/ 58983 h 293462"/>
              <a:gd name="connsiteX12" fmla="*/ 204459 w 337809"/>
              <a:gd name="connsiteY12" fmla="*/ 47871 h 293462"/>
              <a:gd name="connsiteX13" fmla="*/ 217159 w 337809"/>
              <a:gd name="connsiteY13" fmla="*/ 46283 h 293462"/>
              <a:gd name="connsiteX14" fmla="*/ 201284 w 337809"/>
              <a:gd name="connsiteY14" fmla="*/ 74858 h 293462"/>
              <a:gd name="connsiteX15" fmla="*/ 237796 w 337809"/>
              <a:gd name="connsiteY15" fmla="*/ 106608 h 293462"/>
              <a:gd name="connsiteX16" fmla="*/ 337809 w 337809"/>
              <a:gd name="connsiteY16" fmla="*/ 162171 h 293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7809" h="293462">
                <a:moveTo>
                  <a:pt x="337809" y="162171"/>
                </a:moveTo>
                <a:cubicBezTo>
                  <a:pt x="338074" y="146296"/>
                  <a:pt x="265313" y="35435"/>
                  <a:pt x="239384" y="11358"/>
                </a:cubicBezTo>
                <a:cubicBezTo>
                  <a:pt x="213455" y="-12719"/>
                  <a:pt x="209221" y="7389"/>
                  <a:pt x="182234" y="17708"/>
                </a:cubicBezTo>
                <a:cubicBezTo>
                  <a:pt x="155246" y="28027"/>
                  <a:pt x="91482" y="61629"/>
                  <a:pt x="77459" y="73271"/>
                </a:cubicBezTo>
                <a:cubicBezTo>
                  <a:pt x="63436" y="84913"/>
                  <a:pt x="93069" y="75916"/>
                  <a:pt x="98096" y="87558"/>
                </a:cubicBezTo>
                <a:cubicBezTo>
                  <a:pt x="103123" y="99200"/>
                  <a:pt x="99683" y="109254"/>
                  <a:pt x="107621" y="143121"/>
                </a:cubicBezTo>
                <a:cubicBezTo>
                  <a:pt x="115558" y="176988"/>
                  <a:pt x="142810" y="276471"/>
                  <a:pt x="145721" y="290758"/>
                </a:cubicBezTo>
                <a:cubicBezTo>
                  <a:pt x="148631" y="305046"/>
                  <a:pt x="134344" y="259538"/>
                  <a:pt x="125084" y="228846"/>
                </a:cubicBezTo>
                <a:cubicBezTo>
                  <a:pt x="115824" y="198154"/>
                  <a:pt x="103124" y="129098"/>
                  <a:pt x="90159" y="106608"/>
                </a:cubicBezTo>
                <a:cubicBezTo>
                  <a:pt x="77194" y="84118"/>
                  <a:pt x="61583" y="92850"/>
                  <a:pt x="47296" y="93908"/>
                </a:cubicBezTo>
                <a:cubicBezTo>
                  <a:pt x="33009" y="94966"/>
                  <a:pt x="-14616" y="118779"/>
                  <a:pt x="4434" y="112958"/>
                </a:cubicBezTo>
                <a:cubicBezTo>
                  <a:pt x="23484" y="107137"/>
                  <a:pt x="128259" y="69831"/>
                  <a:pt x="161596" y="58983"/>
                </a:cubicBezTo>
                <a:cubicBezTo>
                  <a:pt x="194933" y="48135"/>
                  <a:pt x="195199" y="49988"/>
                  <a:pt x="204459" y="47871"/>
                </a:cubicBezTo>
                <a:cubicBezTo>
                  <a:pt x="213719" y="45754"/>
                  <a:pt x="217688" y="41785"/>
                  <a:pt x="217159" y="46283"/>
                </a:cubicBezTo>
                <a:cubicBezTo>
                  <a:pt x="216630" y="50781"/>
                  <a:pt x="197844" y="64804"/>
                  <a:pt x="201284" y="74858"/>
                </a:cubicBezTo>
                <a:cubicBezTo>
                  <a:pt x="204723" y="84912"/>
                  <a:pt x="212925" y="93114"/>
                  <a:pt x="237796" y="106608"/>
                </a:cubicBezTo>
                <a:cubicBezTo>
                  <a:pt x="262667" y="120102"/>
                  <a:pt x="337544" y="178046"/>
                  <a:pt x="337809" y="16217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: 図形 1335">
            <a:extLst>
              <a:ext uri="{FF2B5EF4-FFF2-40B4-BE49-F238E27FC236}">
                <a16:creationId xmlns:a16="http://schemas.microsoft.com/office/drawing/2014/main" id="{94901B95-2621-4C66-BDA6-6A6D06978322}"/>
              </a:ext>
            </a:extLst>
          </p:cNvPr>
          <p:cNvSpPr/>
          <p:nvPr/>
        </p:nvSpPr>
        <p:spPr>
          <a:xfrm>
            <a:off x="5144306" y="6499665"/>
            <a:ext cx="151669" cy="250479"/>
          </a:xfrm>
          <a:custGeom>
            <a:avLst/>
            <a:gdLst>
              <a:gd name="connsiteX0" fmla="*/ 151594 w 151669"/>
              <a:gd name="connsiteY0" fmla="*/ 1148 h 250479"/>
              <a:gd name="connsiteX1" fmla="*/ 61107 w 151669"/>
              <a:gd name="connsiteY1" fmla="*/ 67823 h 250479"/>
              <a:gd name="connsiteX2" fmla="*/ 51582 w 151669"/>
              <a:gd name="connsiteY2" fmla="*/ 147198 h 250479"/>
              <a:gd name="connsiteX3" fmla="*/ 54757 w 151669"/>
              <a:gd name="connsiteY3" fmla="*/ 250385 h 250479"/>
              <a:gd name="connsiteX4" fmla="*/ 53169 w 151669"/>
              <a:gd name="connsiteY4" fmla="*/ 164660 h 250479"/>
              <a:gd name="connsiteX5" fmla="*/ 37294 w 151669"/>
              <a:gd name="connsiteY5" fmla="*/ 109098 h 250479"/>
              <a:gd name="connsiteX6" fmla="*/ 782 w 151669"/>
              <a:gd name="connsiteY6" fmla="*/ 82110 h 250479"/>
              <a:gd name="connsiteX7" fmla="*/ 75394 w 151669"/>
              <a:gd name="connsiteY7" fmla="*/ 29723 h 250479"/>
              <a:gd name="connsiteX8" fmla="*/ 151594 w 151669"/>
              <a:gd name="connsiteY8" fmla="*/ 1148 h 250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669" h="250479">
                <a:moveTo>
                  <a:pt x="151594" y="1148"/>
                </a:moveTo>
                <a:cubicBezTo>
                  <a:pt x="149213" y="7498"/>
                  <a:pt x="77776" y="43481"/>
                  <a:pt x="61107" y="67823"/>
                </a:cubicBezTo>
                <a:cubicBezTo>
                  <a:pt x="44438" y="92165"/>
                  <a:pt x="52640" y="116771"/>
                  <a:pt x="51582" y="147198"/>
                </a:cubicBezTo>
                <a:cubicBezTo>
                  <a:pt x="50524" y="177625"/>
                  <a:pt x="54492" y="247475"/>
                  <a:pt x="54757" y="250385"/>
                </a:cubicBezTo>
                <a:cubicBezTo>
                  <a:pt x="55022" y="253295"/>
                  <a:pt x="56079" y="188208"/>
                  <a:pt x="53169" y="164660"/>
                </a:cubicBezTo>
                <a:cubicBezTo>
                  <a:pt x="50259" y="141112"/>
                  <a:pt x="46025" y="122856"/>
                  <a:pt x="37294" y="109098"/>
                </a:cubicBezTo>
                <a:cubicBezTo>
                  <a:pt x="28563" y="95340"/>
                  <a:pt x="-5568" y="95339"/>
                  <a:pt x="782" y="82110"/>
                </a:cubicBezTo>
                <a:cubicBezTo>
                  <a:pt x="7132" y="68881"/>
                  <a:pt x="51052" y="43217"/>
                  <a:pt x="75394" y="29723"/>
                </a:cubicBezTo>
                <a:cubicBezTo>
                  <a:pt x="99736" y="16229"/>
                  <a:pt x="153975" y="-5202"/>
                  <a:pt x="151594" y="1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: 図形 1336">
            <a:extLst>
              <a:ext uri="{FF2B5EF4-FFF2-40B4-BE49-F238E27FC236}">
                <a16:creationId xmlns:a16="http://schemas.microsoft.com/office/drawing/2014/main" id="{49BAF320-43FC-4C31-AC8F-CD23EC221A2F}"/>
              </a:ext>
            </a:extLst>
          </p:cNvPr>
          <p:cNvSpPr/>
          <p:nvPr/>
        </p:nvSpPr>
        <p:spPr>
          <a:xfrm>
            <a:off x="4865441" y="6565011"/>
            <a:ext cx="332006" cy="360389"/>
          </a:xfrm>
          <a:custGeom>
            <a:avLst/>
            <a:gdLst>
              <a:gd name="connsiteX0" fmla="*/ 330447 w 332006"/>
              <a:gd name="connsiteY0" fmla="*/ 7239 h 360389"/>
              <a:gd name="connsiteX1" fmla="*/ 158997 w 332006"/>
              <a:gd name="connsiteY1" fmla="*/ 5652 h 360389"/>
              <a:gd name="connsiteX2" fmla="*/ 130422 w 332006"/>
              <a:gd name="connsiteY2" fmla="*/ 53277 h 360389"/>
              <a:gd name="connsiteX3" fmla="*/ 95497 w 332006"/>
              <a:gd name="connsiteY3" fmla="*/ 156464 h 360389"/>
              <a:gd name="connsiteX4" fmla="*/ 1834 w 332006"/>
              <a:gd name="connsiteY4" fmla="*/ 358077 h 360389"/>
              <a:gd name="connsiteX5" fmla="*/ 35172 w 332006"/>
              <a:gd name="connsiteY5" fmla="*/ 261239 h 360389"/>
              <a:gd name="connsiteX6" fmla="*/ 57397 w 332006"/>
              <a:gd name="connsiteY6" fmla="*/ 189802 h 360389"/>
              <a:gd name="connsiteX7" fmla="*/ 98672 w 332006"/>
              <a:gd name="connsiteY7" fmla="*/ 7239 h 360389"/>
              <a:gd name="connsiteX8" fmla="*/ 160584 w 332006"/>
              <a:gd name="connsiteY8" fmla="*/ 35814 h 360389"/>
              <a:gd name="connsiteX9" fmla="*/ 239959 w 332006"/>
              <a:gd name="connsiteY9" fmla="*/ 29464 h 360389"/>
              <a:gd name="connsiteX10" fmla="*/ 330447 w 332006"/>
              <a:gd name="connsiteY10" fmla="*/ 7239 h 360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2006" h="360389">
                <a:moveTo>
                  <a:pt x="330447" y="7239"/>
                </a:moveTo>
                <a:cubicBezTo>
                  <a:pt x="316953" y="3270"/>
                  <a:pt x="192334" y="-2021"/>
                  <a:pt x="158997" y="5652"/>
                </a:cubicBezTo>
                <a:cubicBezTo>
                  <a:pt x="125659" y="13325"/>
                  <a:pt x="141005" y="28142"/>
                  <a:pt x="130422" y="53277"/>
                </a:cubicBezTo>
                <a:cubicBezTo>
                  <a:pt x="119839" y="78412"/>
                  <a:pt x="116928" y="105664"/>
                  <a:pt x="95497" y="156464"/>
                </a:cubicBezTo>
                <a:cubicBezTo>
                  <a:pt x="74066" y="207264"/>
                  <a:pt x="11888" y="340615"/>
                  <a:pt x="1834" y="358077"/>
                </a:cubicBezTo>
                <a:cubicBezTo>
                  <a:pt x="-8220" y="375539"/>
                  <a:pt x="25912" y="289285"/>
                  <a:pt x="35172" y="261239"/>
                </a:cubicBezTo>
                <a:cubicBezTo>
                  <a:pt x="44432" y="233193"/>
                  <a:pt x="46814" y="232135"/>
                  <a:pt x="57397" y="189802"/>
                </a:cubicBezTo>
                <a:cubicBezTo>
                  <a:pt x="67980" y="147469"/>
                  <a:pt x="81474" y="32904"/>
                  <a:pt x="98672" y="7239"/>
                </a:cubicBezTo>
                <a:cubicBezTo>
                  <a:pt x="115870" y="-18426"/>
                  <a:pt x="137036" y="32110"/>
                  <a:pt x="160584" y="35814"/>
                </a:cubicBezTo>
                <a:cubicBezTo>
                  <a:pt x="184132" y="39518"/>
                  <a:pt x="213765" y="33168"/>
                  <a:pt x="239959" y="29464"/>
                </a:cubicBezTo>
                <a:cubicBezTo>
                  <a:pt x="266153" y="25760"/>
                  <a:pt x="343941" y="11208"/>
                  <a:pt x="330447" y="723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: 図形 1337">
            <a:extLst>
              <a:ext uri="{FF2B5EF4-FFF2-40B4-BE49-F238E27FC236}">
                <a16:creationId xmlns:a16="http://schemas.microsoft.com/office/drawing/2014/main" id="{8B232DB6-69FD-49DD-BC0D-F7EC1E1EA0BE}"/>
              </a:ext>
            </a:extLst>
          </p:cNvPr>
          <p:cNvSpPr/>
          <p:nvPr/>
        </p:nvSpPr>
        <p:spPr>
          <a:xfrm>
            <a:off x="3470239" y="6385110"/>
            <a:ext cx="347787" cy="197681"/>
          </a:xfrm>
          <a:custGeom>
            <a:avLst/>
            <a:gdLst>
              <a:gd name="connsiteX0" fmla="*/ 36 w 347787"/>
              <a:gd name="connsiteY0" fmla="*/ 6165 h 197681"/>
              <a:gd name="connsiteX1" fmla="*/ 273086 w 347787"/>
              <a:gd name="connsiteY1" fmla="*/ 60140 h 197681"/>
              <a:gd name="connsiteX2" fmla="*/ 346111 w 347787"/>
              <a:gd name="connsiteY2" fmla="*/ 196665 h 197681"/>
              <a:gd name="connsiteX3" fmla="*/ 320711 w 347787"/>
              <a:gd name="connsiteY3" fmla="*/ 117290 h 197681"/>
              <a:gd name="connsiteX4" fmla="*/ 279436 w 347787"/>
              <a:gd name="connsiteY4" fmla="*/ 22040 h 197681"/>
              <a:gd name="connsiteX5" fmla="*/ 254036 w 347787"/>
              <a:gd name="connsiteY5" fmla="*/ 6165 h 197681"/>
              <a:gd name="connsiteX6" fmla="*/ 36 w 347787"/>
              <a:gd name="connsiteY6" fmla="*/ 6165 h 197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7787" h="197681">
                <a:moveTo>
                  <a:pt x="36" y="6165"/>
                </a:moveTo>
                <a:cubicBezTo>
                  <a:pt x="3211" y="15161"/>
                  <a:pt x="215407" y="28390"/>
                  <a:pt x="273086" y="60140"/>
                </a:cubicBezTo>
                <a:cubicBezTo>
                  <a:pt x="330765" y="91890"/>
                  <a:pt x="338174" y="187140"/>
                  <a:pt x="346111" y="196665"/>
                </a:cubicBezTo>
                <a:cubicBezTo>
                  <a:pt x="354048" y="206190"/>
                  <a:pt x="331824" y="146394"/>
                  <a:pt x="320711" y="117290"/>
                </a:cubicBezTo>
                <a:cubicBezTo>
                  <a:pt x="309599" y="88186"/>
                  <a:pt x="290549" y="40561"/>
                  <a:pt x="279436" y="22040"/>
                </a:cubicBezTo>
                <a:cubicBezTo>
                  <a:pt x="268324" y="3519"/>
                  <a:pt x="304307" y="13573"/>
                  <a:pt x="254036" y="6165"/>
                </a:cubicBezTo>
                <a:cubicBezTo>
                  <a:pt x="203765" y="-1243"/>
                  <a:pt x="-3139" y="-2831"/>
                  <a:pt x="36" y="6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: 図形 1338">
            <a:extLst>
              <a:ext uri="{FF2B5EF4-FFF2-40B4-BE49-F238E27FC236}">
                <a16:creationId xmlns:a16="http://schemas.microsoft.com/office/drawing/2014/main" id="{837D3F81-8D44-47FE-A90C-1840936ED406}"/>
              </a:ext>
            </a:extLst>
          </p:cNvPr>
          <p:cNvSpPr/>
          <p:nvPr/>
        </p:nvSpPr>
        <p:spPr>
          <a:xfrm>
            <a:off x="4016172" y="5940383"/>
            <a:ext cx="213308" cy="390641"/>
          </a:xfrm>
          <a:custGeom>
            <a:avLst/>
            <a:gdLst>
              <a:gd name="connsiteX0" fmla="*/ 212928 w 213308"/>
              <a:gd name="connsiteY0" fmla="*/ 42 h 390641"/>
              <a:gd name="connsiteX1" fmla="*/ 57353 w 213308"/>
              <a:gd name="connsiteY1" fmla="*/ 215942 h 390641"/>
              <a:gd name="connsiteX2" fmla="*/ 41478 w 213308"/>
              <a:gd name="connsiteY2" fmla="*/ 260392 h 390641"/>
              <a:gd name="connsiteX3" fmla="*/ 63703 w 213308"/>
              <a:gd name="connsiteY3" fmla="*/ 387392 h 390641"/>
              <a:gd name="connsiteX4" fmla="*/ 38303 w 213308"/>
              <a:gd name="connsiteY4" fmla="*/ 342942 h 390641"/>
              <a:gd name="connsiteX5" fmla="*/ 6553 w 213308"/>
              <a:gd name="connsiteY5" fmla="*/ 234992 h 390641"/>
              <a:gd name="connsiteX6" fmla="*/ 212928 w 213308"/>
              <a:gd name="connsiteY6" fmla="*/ 42 h 390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308" h="390641">
                <a:moveTo>
                  <a:pt x="212928" y="42"/>
                </a:moveTo>
                <a:cubicBezTo>
                  <a:pt x="221395" y="-3133"/>
                  <a:pt x="85928" y="172550"/>
                  <a:pt x="57353" y="215942"/>
                </a:cubicBezTo>
                <a:cubicBezTo>
                  <a:pt x="28778" y="259334"/>
                  <a:pt x="40420" y="231817"/>
                  <a:pt x="41478" y="260392"/>
                </a:cubicBezTo>
                <a:cubicBezTo>
                  <a:pt x="42536" y="288967"/>
                  <a:pt x="64232" y="373634"/>
                  <a:pt x="63703" y="387392"/>
                </a:cubicBezTo>
                <a:cubicBezTo>
                  <a:pt x="63174" y="401150"/>
                  <a:pt x="47828" y="368342"/>
                  <a:pt x="38303" y="342942"/>
                </a:cubicBezTo>
                <a:cubicBezTo>
                  <a:pt x="28778" y="317542"/>
                  <a:pt x="-16730" y="293200"/>
                  <a:pt x="6553" y="234992"/>
                </a:cubicBezTo>
                <a:cubicBezTo>
                  <a:pt x="29836" y="176784"/>
                  <a:pt x="204461" y="3217"/>
                  <a:pt x="212928" y="4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: 図形 1339">
            <a:extLst>
              <a:ext uri="{FF2B5EF4-FFF2-40B4-BE49-F238E27FC236}">
                <a16:creationId xmlns:a16="http://schemas.microsoft.com/office/drawing/2014/main" id="{1B0625C2-A976-4D5A-9F0B-3FDE07F60C79}"/>
              </a:ext>
            </a:extLst>
          </p:cNvPr>
          <p:cNvSpPr/>
          <p:nvPr/>
        </p:nvSpPr>
        <p:spPr>
          <a:xfrm>
            <a:off x="4205226" y="6717842"/>
            <a:ext cx="616549" cy="133809"/>
          </a:xfrm>
          <a:custGeom>
            <a:avLst/>
            <a:gdLst>
              <a:gd name="connsiteX0" fmla="*/ 611249 w 616549"/>
              <a:gd name="connsiteY0" fmla="*/ 458 h 133809"/>
              <a:gd name="connsiteX1" fmla="*/ 522349 w 616549"/>
              <a:gd name="connsiteY1" fmla="*/ 89358 h 133809"/>
              <a:gd name="connsiteX2" fmla="*/ 341374 w 616549"/>
              <a:gd name="connsiteY2" fmla="*/ 70308 h 133809"/>
              <a:gd name="connsiteX3" fmla="*/ 1649 w 616549"/>
              <a:gd name="connsiteY3" fmla="*/ 16333 h 133809"/>
              <a:gd name="connsiteX4" fmla="*/ 227074 w 616549"/>
              <a:gd name="connsiteY4" fmla="*/ 38558 h 133809"/>
              <a:gd name="connsiteX5" fmla="*/ 566799 w 616549"/>
              <a:gd name="connsiteY5" fmla="*/ 133808 h 133809"/>
              <a:gd name="connsiteX6" fmla="*/ 611249 w 616549"/>
              <a:gd name="connsiteY6" fmla="*/ 458 h 133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6549" h="133809">
                <a:moveTo>
                  <a:pt x="611249" y="458"/>
                </a:moveTo>
                <a:cubicBezTo>
                  <a:pt x="603841" y="-6950"/>
                  <a:pt x="567328" y="77716"/>
                  <a:pt x="522349" y="89358"/>
                </a:cubicBezTo>
                <a:cubicBezTo>
                  <a:pt x="477370" y="101000"/>
                  <a:pt x="428157" y="82479"/>
                  <a:pt x="341374" y="70308"/>
                </a:cubicBezTo>
                <a:cubicBezTo>
                  <a:pt x="254591" y="58137"/>
                  <a:pt x="20699" y="21625"/>
                  <a:pt x="1649" y="16333"/>
                </a:cubicBezTo>
                <a:cubicBezTo>
                  <a:pt x="-17401" y="11041"/>
                  <a:pt x="132882" y="18979"/>
                  <a:pt x="227074" y="38558"/>
                </a:cubicBezTo>
                <a:cubicBezTo>
                  <a:pt x="321266" y="58137"/>
                  <a:pt x="505945" y="133279"/>
                  <a:pt x="566799" y="133808"/>
                </a:cubicBezTo>
                <a:cubicBezTo>
                  <a:pt x="627653" y="134337"/>
                  <a:pt x="618657" y="7866"/>
                  <a:pt x="611249" y="45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: 図形 1340">
            <a:extLst>
              <a:ext uri="{FF2B5EF4-FFF2-40B4-BE49-F238E27FC236}">
                <a16:creationId xmlns:a16="http://schemas.microsoft.com/office/drawing/2014/main" id="{B3ACB22A-1C64-4F94-9F05-00506CD3E1B8}"/>
              </a:ext>
            </a:extLst>
          </p:cNvPr>
          <p:cNvSpPr/>
          <p:nvPr/>
        </p:nvSpPr>
        <p:spPr>
          <a:xfrm>
            <a:off x="3947146" y="6917153"/>
            <a:ext cx="1110631" cy="93871"/>
          </a:xfrm>
          <a:custGeom>
            <a:avLst/>
            <a:gdLst>
              <a:gd name="connsiteX0" fmla="*/ 18429 w 1110631"/>
              <a:gd name="connsiteY0" fmla="*/ 4347 h 93871"/>
              <a:gd name="connsiteX1" fmla="*/ 81929 w 1110631"/>
              <a:gd name="connsiteY1" fmla="*/ 7522 h 93871"/>
              <a:gd name="connsiteX2" fmla="*/ 570879 w 1110631"/>
              <a:gd name="connsiteY2" fmla="*/ 93247 h 93871"/>
              <a:gd name="connsiteX3" fmla="*/ 710579 w 1110631"/>
              <a:gd name="connsiteY3" fmla="*/ 45622 h 93871"/>
              <a:gd name="connsiteX4" fmla="*/ 1040779 w 1110631"/>
              <a:gd name="connsiteY4" fmla="*/ 32922 h 93871"/>
              <a:gd name="connsiteX5" fmla="*/ 1002679 w 1110631"/>
              <a:gd name="connsiteY5" fmla="*/ 48797 h 93871"/>
              <a:gd name="connsiteX6" fmla="*/ 1107454 w 1110631"/>
              <a:gd name="connsiteY6" fmla="*/ 90072 h 93871"/>
              <a:gd name="connsiteX7" fmla="*/ 859804 w 1110631"/>
              <a:gd name="connsiteY7" fmla="*/ 64672 h 93871"/>
              <a:gd name="connsiteX8" fmla="*/ 459754 w 1110631"/>
              <a:gd name="connsiteY8" fmla="*/ 67847 h 93871"/>
              <a:gd name="connsiteX9" fmla="*/ 275604 w 1110631"/>
              <a:gd name="connsiteY9" fmla="*/ 7522 h 93871"/>
              <a:gd name="connsiteX10" fmla="*/ 18429 w 1110631"/>
              <a:gd name="connsiteY10" fmla="*/ 4347 h 9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0631" h="93871">
                <a:moveTo>
                  <a:pt x="18429" y="4347"/>
                </a:moveTo>
                <a:cubicBezTo>
                  <a:pt x="-13850" y="4347"/>
                  <a:pt x="-10146" y="-7295"/>
                  <a:pt x="81929" y="7522"/>
                </a:cubicBezTo>
                <a:cubicBezTo>
                  <a:pt x="174004" y="22339"/>
                  <a:pt x="466104" y="86897"/>
                  <a:pt x="570879" y="93247"/>
                </a:cubicBezTo>
                <a:cubicBezTo>
                  <a:pt x="675654" y="99597"/>
                  <a:pt x="632262" y="55676"/>
                  <a:pt x="710579" y="45622"/>
                </a:cubicBezTo>
                <a:cubicBezTo>
                  <a:pt x="788896" y="35568"/>
                  <a:pt x="992096" y="32393"/>
                  <a:pt x="1040779" y="32922"/>
                </a:cubicBezTo>
                <a:cubicBezTo>
                  <a:pt x="1089462" y="33451"/>
                  <a:pt x="991567" y="39272"/>
                  <a:pt x="1002679" y="48797"/>
                </a:cubicBezTo>
                <a:cubicBezTo>
                  <a:pt x="1013792" y="58322"/>
                  <a:pt x="1131266" y="87426"/>
                  <a:pt x="1107454" y="90072"/>
                </a:cubicBezTo>
                <a:cubicBezTo>
                  <a:pt x="1083642" y="92718"/>
                  <a:pt x="967754" y="68376"/>
                  <a:pt x="859804" y="64672"/>
                </a:cubicBezTo>
                <a:cubicBezTo>
                  <a:pt x="751854" y="60968"/>
                  <a:pt x="557121" y="77372"/>
                  <a:pt x="459754" y="67847"/>
                </a:cubicBezTo>
                <a:cubicBezTo>
                  <a:pt x="362387" y="58322"/>
                  <a:pt x="353921" y="16518"/>
                  <a:pt x="275604" y="7522"/>
                </a:cubicBezTo>
                <a:cubicBezTo>
                  <a:pt x="197287" y="-1474"/>
                  <a:pt x="50708" y="4347"/>
                  <a:pt x="18429" y="434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: 図形 1341">
            <a:extLst>
              <a:ext uri="{FF2B5EF4-FFF2-40B4-BE49-F238E27FC236}">
                <a16:creationId xmlns:a16="http://schemas.microsoft.com/office/drawing/2014/main" id="{DAF53A2E-487C-4117-8BE8-3628E3E98BEC}"/>
              </a:ext>
            </a:extLst>
          </p:cNvPr>
          <p:cNvSpPr/>
          <p:nvPr/>
        </p:nvSpPr>
        <p:spPr>
          <a:xfrm>
            <a:off x="3505350" y="6600724"/>
            <a:ext cx="319306" cy="450324"/>
          </a:xfrm>
          <a:custGeom>
            <a:avLst/>
            <a:gdLst>
              <a:gd name="connsiteX0" fmla="*/ 3025 w 319306"/>
              <a:gd name="connsiteY0" fmla="*/ 101 h 450324"/>
              <a:gd name="connsiteX1" fmla="*/ 215750 w 319306"/>
              <a:gd name="connsiteY1" fmla="*/ 114401 h 450324"/>
              <a:gd name="connsiteX2" fmla="*/ 196700 w 319306"/>
              <a:gd name="connsiteY2" fmla="*/ 184251 h 450324"/>
              <a:gd name="connsiteX3" fmla="*/ 282425 w 319306"/>
              <a:gd name="connsiteY3" fmla="*/ 362051 h 450324"/>
              <a:gd name="connsiteX4" fmla="*/ 317350 w 319306"/>
              <a:gd name="connsiteY4" fmla="*/ 447776 h 450324"/>
              <a:gd name="connsiteX5" fmla="*/ 228450 w 319306"/>
              <a:gd name="connsiteY5" fmla="*/ 269976 h 450324"/>
              <a:gd name="connsiteX6" fmla="*/ 174475 w 319306"/>
              <a:gd name="connsiteY6" fmla="*/ 171551 h 450324"/>
              <a:gd name="connsiteX7" fmla="*/ 164950 w 319306"/>
              <a:gd name="connsiteY7" fmla="*/ 190601 h 450324"/>
              <a:gd name="connsiteX8" fmla="*/ 95100 w 319306"/>
              <a:gd name="connsiteY8" fmla="*/ 95351 h 450324"/>
              <a:gd name="connsiteX9" fmla="*/ 3025 w 319306"/>
              <a:gd name="connsiteY9" fmla="*/ 101 h 45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9306" h="450324">
                <a:moveTo>
                  <a:pt x="3025" y="101"/>
                </a:moveTo>
                <a:cubicBezTo>
                  <a:pt x="23133" y="3276"/>
                  <a:pt x="183471" y="83709"/>
                  <a:pt x="215750" y="114401"/>
                </a:cubicBezTo>
                <a:cubicBezTo>
                  <a:pt x="248029" y="145093"/>
                  <a:pt x="185588" y="142976"/>
                  <a:pt x="196700" y="184251"/>
                </a:cubicBezTo>
                <a:cubicBezTo>
                  <a:pt x="207812" y="225526"/>
                  <a:pt x="262317" y="318130"/>
                  <a:pt x="282425" y="362051"/>
                </a:cubicBezTo>
                <a:cubicBezTo>
                  <a:pt x="302533" y="405972"/>
                  <a:pt x="326346" y="463122"/>
                  <a:pt x="317350" y="447776"/>
                </a:cubicBezTo>
                <a:cubicBezTo>
                  <a:pt x="308354" y="432430"/>
                  <a:pt x="252263" y="316014"/>
                  <a:pt x="228450" y="269976"/>
                </a:cubicBezTo>
                <a:cubicBezTo>
                  <a:pt x="204638" y="223939"/>
                  <a:pt x="185058" y="184780"/>
                  <a:pt x="174475" y="171551"/>
                </a:cubicBezTo>
                <a:cubicBezTo>
                  <a:pt x="163892" y="158322"/>
                  <a:pt x="178179" y="203301"/>
                  <a:pt x="164950" y="190601"/>
                </a:cubicBezTo>
                <a:cubicBezTo>
                  <a:pt x="151721" y="177901"/>
                  <a:pt x="121558" y="121809"/>
                  <a:pt x="95100" y="95351"/>
                </a:cubicBezTo>
                <a:cubicBezTo>
                  <a:pt x="68642" y="68893"/>
                  <a:pt x="-17083" y="-3074"/>
                  <a:pt x="3025" y="10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: 図形 1342">
            <a:extLst>
              <a:ext uri="{FF2B5EF4-FFF2-40B4-BE49-F238E27FC236}">
                <a16:creationId xmlns:a16="http://schemas.microsoft.com/office/drawing/2014/main" id="{A6061199-F251-4E21-BD05-5F95FB2CA0CE}"/>
              </a:ext>
            </a:extLst>
          </p:cNvPr>
          <p:cNvSpPr/>
          <p:nvPr/>
        </p:nvSpPr>
        <p:spPr>
          <a:xfrm>
            <a:off x="3139048" y="6550911"/>
            <a:ext cx="426530" cy="494438"/>
          </a:xfrm>
          <a:custGeom>
            <a:avLst/>
            <a:gdLst>
              <a:gd name="connsiteX0" fmla="*/ 150252 w 426530"/>
              <a:gd name="connsiteY0" fmla="*/ 91189 h 494438"/>
              <a:gd name="connsiteX1" fmla="*/ 96277 w 426530"/>
              <a:gd name="connsiteY1" fmla="*/ 59439 h 494438"/>
              <a:gd name="connsiteX2" fmla="*/ 4202 w 426530"/>
              <a:gd name="connsiteY2" fmla="*/ 5464 h 494438"/>
              <a:gd name="connsiteX3" fmla="*/ 245502 w 426530"/>
              <a:gd name="connsiteY3" fmla="*/ 205489 h 494438"/>
              <a:gd name="connsiteX4" fmla="*/ 337577 w 426530"/>
              <a:gd name="connsiteY4" fmla="*/ 380114 h 494438"/>
              <a:gd name="connsiteX5" fmla="*/ 426477 w 426530"/>
              <a:gd name="connsiteY5" fmla="*/ 491239 h 494438"/>
              <a:gd name="connsiteX6" fmla="*/ 324877 w 426530"/>
              <a:gd name="connsiteY6" fmla="*/ 256289 h 494438"/>
              <a:gd name="connsiteX7" fmla="*/ 197877 w 426530"/>
              <a:gd name="connsiteY7" fmla="*/ 116589 h 494438"/>
              <a:gd name="connsiteX8" fmla="*/ 96277 w 426530"/>
              <a:gd name="connsiteY8" fmla="*/ 72139 h 494438"/>
              <a:gd name="connsiteX9" fmla="*/ 150252 w 426530"/>
              <a:gd name="connsiteY9" fmla="*/ 91189 h 494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6530" h="494438">
                <a:moveTo>
                  <a:pt x="150252" y="91189"/>
                </a:moveTo>
                <a:cubicBezTo>
                  <a:pt x="150252" y="89072"/>
                  <a:pt x="96277" y="59439"/>
                  <a:pt x="96277" y="59439"/>
                </a:cubicBezTo>
                <a:cubicBezTo>
                  <a:pt x="71935" y="45152"/>
                  <a:pt x="-20669" y="-18878"/>
                  <a:pt x="4202" y="5464"/>
                </a:cubicBezTo>
                <a:cubicBezTo>
                  <a:pt x="29073" y="29806"/>
                  <a:pt x="189939" y="143047"/>
                  <a:pt x="245502" y="205489"/>
                </a:cubicBezTo>
                <a:cubicBezTo>
                  <a:pt x="301065" y="267931"/>
                  <a:pt x="307415" y="332489"/>
                  <a:pt x="337577" y="380114"/>
                </a:cubicBezTo>
                <a:cubicBezTo>
                  <a:pt x="367739" y="427739"/>
                  <a:pt x="428594" y="511876"/>
                  <a:pt x="426477" y="491239"/>
                </a:cubicBezTo>
                <a:cubicBezTo>
                  <a:pt x="424360" y="470602"/>
                  <a:pt x="362977" y="318731"/>
                  <a:pt x="324877" y="256289"/>
                </a:cubicBezTo>
                <a:cubicBezTo>
                  <a:pt x="286777" y="193847"/>
                  <a:pt x="235977" y="147281"/>
                  <a:pt x="197877" y="116589"/>
                </a:cubicBezTo>
                <a:cubicBezTo>
                  <a:pt x="159777" y="85897"/>
                  <a:pt x="107389" y="80076"/>
                  <a:pt x="96277" y="72139"/>
                </a:cubicBezTo>
                <a:cubicBezTo>
                  <a:pt x="85164" y="64201"/>
                  <a:pt x="150252" y="93306"/>
                  <a:pt x="150252" y="9118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: 図形 1343">
            <a:extLst>
              <a:ext uri="{FF2B5EF4-FFF2-40B4-BE49-F238E27FC236}">
                <a16:creationId xmlns:a16="http://schemas.microsoft.com/office/drawing/2014/main" id="{9C181DFD-894A-4831-AC63-77F7DE3B61D1}"/>
              </a:ext>
            </a:extLst>
          </p:cNvPr>
          <p:cNvSpPr/>
          <p:nvPr/>
        </p:nvSpPr>
        <p:spPr>
          <a:xfrm>
            <a:off x="4514022" y="5583786"/>
            <a:ext cx="369721" cy="49422"/>
          </a:xfrm>
          <a:custGeom>
            <a:avLst/>
            <a:gdLst>
              <a:gd name="connsiteX0" fmla="*/ 828 w 369721"/>
              <a:gd name="connsiteY0" fmla="*/ 16914 h 49422"/>
              <a:gd name="connsiteX1" fmla="*/ 197678 w 369721"/>
              <a:gd name="connsiteY1" fmla="*/ 1039 h 49422"/>
              <a:gd name="connsiteX2" fmla="*/ 369128 w 369721"/>
              <a:gd name="connsiteY2" fmla="*/ 48664 h 49422"/>
              <a:gd name="connsiteX3" fmla="*/ 137353 w 369721"/>
              <a:gd name="connsiteY3" fmla="*/ 29614 h 49422"/>
              <a:gd name="connsiteX4" fmla="*/ 828 w 369721"/>
              <a:gd name="connsiteY4" fmla="*/ 16914 h 49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9721" h="49422">
                <a:moveTo>
                  <a:pt x="828" y="16914"/>
                </a:moveTo>
                <a:cubicBezTo>
                  <a:pt x="10882" y="12151"/>
                  <a:pt x="136295" y="-4253"/>
                  <a:pt x="197678" y="1039"/>
                </a:cubicBezTo>
                <a:cubicBezTo>
                  <a:pt x="259061" y="6331"/>
                  <a:pt x="379182" y="43902"/>
                  <a:pt x="369128" y="48664"/>
                </a:cubicBezTo>
                <a:cubicBezTo>
                  <a:pt x="359074" y="53427"/>
                  <a:pt x="200324" y="34376"/>
                  <a:pt x="137353" y="29614"/>
                </a:cubicBezTo>
                <a:cubicBezTo>
                  <a:pt x="74382" y="24852"/>
                  <a:pt x="-9226" y="21677"/>
                  <a:pt x="828" y="16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: 図形 1344">
            <a:extLst>
              <a:ext uri="{FF2B5EF4-FFF2-40B4-BE49-F238E27FC236}">
                <a16:creationId xmlns:a16="http://schemas.microsoft.com/office/drawing/2014/main" id="{54B4B6F3-74D4-4626-ABED-986F18FB7B21}"/>
              </a:ext>
            </a:extLst>
          </p:cNvPr>
          <p:cNvSpPr/>
          <p:nvPr/>
        </p:nvSpPr>
        <p:spPr>
          <a:xfrm>
            <a:off x="4496494" y="5714992"/>
            <a:ext cx="362173" cy="42562"/>
          </a:xfrm>
          <a:custGeom>
            <a:avLst/>
            <a:gdLst>
              <a:gd name="connsiteX0" fmla="*/ 361256 w 362173"/>
              <a:gd name="connsiteY0" fmla="*/ 41283 h 42562"/>
              <a:gd name="connsiteX1" fmla="*/ 62806 w 362173"/>
              <a:gd name="connsiteY1" fmla="*/ 31758 h 42562"/>
              <a:gd name="connsiteX2" fmla="*/ 5656 w 362173"/>
              <a:gd name="connsiteY2" fmla="*/ 28583 h 42562"/>
              <a:gd name="connsiteX3" fmla="*/ 151706 w 362173"/>
              <a:gd name="connsiteY3" fmla="*/ 8 h 42562"/>
              <a:gd name="connsiteX4" fmla="*/ 361256 w 362173"/>
              <a:gd name="connsiteY4" fmla="*/ 41283 h 4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173" h="42562">
                <a:moveTo>
                  <a:pt x="361256" y="41283"/>
                </a:moveTo>
                <a:cubicBezTo>
                  <a:pt x="346439" y="46575"/>
                  <a:pt x="122073" y="33875"/>
                  <a:pt x="62806" y="31758"/>
                </a:cubicBezTo>
                <a:cubicBezTo>
                  <a:pt x="3539" y="29641"/>
                  <a:pt x="-9161" y="33875"/>
                  <a:pt x="5656" y="28583"/>
                </a:cubicBezTo>
                <a:cubicBezTo>
                  <a:pt x="20473" y="23291"/>
                  <a:pt x="96144" y="-521"/>
                  <a:pt x="151706" y="8"/>
                </a:cubicBezTo>
                <a:cubicBezTo>
                  <a:pt x="207268" y="537"/>
                  <a:pt x="376073" y="35991"/>
                  <a:pt x="361256" y="41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: 図形 1345">
            <a:extLst>
              <a:ext uri="{FF2B5EF4-FFF2-40B4-BE49-F238E27FC236}">
                <a16:creationId xmlns:a16="http://schemas.microsoft.com/office/drawing/2014/main" id="{20BC7F81-F796-4B9E-BBDA-9CAFC37D138B}"/>
              </a:ext>
            </a:extLst>
          </p:cNvPr>
          <p:cNvSpPr/>
          <p:nvPr/>
        </p:nvSpPr>
        <p:spPr>
          <a:xfrm>
            <a:off x="10379288" y="6893304"/>
            <a:ext cx="1525726" cy="382054"/>
          </a:xfrm>
          <a:custGeom>
            <a:avLst/>
            <a:gdLst>
              <a:gd name="connsiteX0" fmla="*/ 4232 w 1525726"/>
              <a:gd name="connsiteY0" fmla="*/ 256 h 382054"/>
              <a:gd name="connsiteX1" fmla="*/ 776392 w 1525726"/>
              <a:gd name="connsiteY1" fmla="*/ 198376 h 382054"/>
              <a:gd name="connsiteX2" fmla="*/ 603672 w 1525726"/>
              <a:gd name="connsiteY2" fmla="*/ 167896 h 382054"/>
              <a:gd name="connsiteX3" fmla="*/ 1512992 w 1525726"/>
              <a:gd name="connsiteY3" fmla="*/ 381256 h 382054"/>
              <a:gd name="connsiteX4" fmla="*/ 1106592 w 1525726"/>
              <a:gd name="connsiteY4" fmla="*/ 239016 h 382054"/>
              <a:gd name="connsiteX5" fmla="*/ 684952 w 1525726"/>
              <a:gd name="connsiteY5" fmla="*/ 198376 h 382054"/>
              <a:gd name="connsiteX6" fmla="*/ 476672 w 1525726"/>
              <a:gd name="connsiteY6" fmla="*/ 157736 h 382054"/>
              <a:gd name="connsiteX7" fmla="*/ 4232 w 1525726"/>
              <a:gd name="connsiteY7" fmla="*/ 256 h 38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5726" h="382054">
                <a:moveTo>
                  <a:pt x="4232" y="256"/>
                </a:moveTo>
                <a:cubicBezTo>
                  <a:pt x="54185" y="7029"/>
                  <a:pt x="676485" y="170436"/>
                  <a:pt x="776392" y="198376"/>
                </a:cubicBezTo>
                <a:cubicBezTo>
                  <a:pt x="876299" y="226316"/>
                  <a:pt x="480905" y="137416"/>
                  <a:pt x="603672" y="167896"/>
                </a:cubicBezTo>
                <a:cubicBezTo>
                  <a:pt x="726439" y="198376"/>
                  <a:pt x="1429172" y="369403"/>
                  <a:pt x="1512992" y="381256"/>
                </a:cubicBezTo>
                <a:cubicBezTo>
                  <a:pt x="1596812" y="393109"/>
                  <a:pt x="1244599" y="269496"/>
                  <a:pt x="1106592" y="239016"/>
                </a:cubicBezTo>
                <a:cubicBezTo>
                  <a:pt x="968585" y="208536"/>
                  <a:pt x="789939" y="211923"/>
                  <a:pt x="684952" y="198376"/>
                </a:cubicBezTo>
                <a:cubicBezTo>
                  <a:pt x="579965" y="184829"/>
                  <a:pt x="592665" y="192449"/>
                  <a:pt x="476672" y="157736"/>
                </a:cubicBezTo>
                <a:cubicBezTo>
                  <a:pt x="360679" y="123023"/>
                  <a:pt x="-45721" y="-6517"/>
                  <a:pt x="4232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: 図形 1346">
            <a:extLst>
              <a:ext uri="{FF2B5EF4-FFF2-40B4-BE49-F238E27FC236}">
                <a16:creationId xmlns:a16="http://schemas.microsoft.com/office/drawing/2014/main" id="{56DCE52C-6B33-4FC2-A582-16AF997DC06D}"/>
              </a:ext>
            </a:extLst>
          </p:cNvPr>
          <p:cNvSpPr/>
          <p:nvPr/>
        </p:nvSpPr>
        <p:spPr>
          <a:xfrm>
            <a:off x="11394421" y="7291316"/>
            <a:ext cx="478891" cy="1795837"/>
          </a:xfrm>
          <a:custGeom>
            <a:avLst/>
            <a:gdLst>
              <a:gd name="connsiteX0" fmla="*/ 477539 w 478891"/>
              <a:gd name="connsiteY0" fmla="*/ 3564 h 1795837"/>
              <a:gd name="connsiteX1" fmla="*/ 289579 w 478891"/>
              <a:gd name="connsiteY1" fmla="*/ 333764 h 1795837"/>
              <a:gd name="connsiteX2" fmla="*/ 314979 w 478891"/>
              <a:gd name="connsiteY2" fmla="*/ 232164 h 1795837"/>
              <a:gd name="connsiteX3" fmla="*/ 193059 w 478891"/>
              <a:gd name="connsiteY3" fmla="*/ 704604 h 1795837"/>
              <a:gd name="connsiteX4" fmla="*/ 228619 w 478891"/>
              <a:gd name="connsiteY4" fmla="*/ 577604 h 1795837"/>
              <a:gd name="connsiteX5" fmla="*/ 116859 w 478891"/>
              <a:gd name="connsiteY5" fmla="*/ 1019564 h 1795837"/>
              <a:gd name="connsiteX6" fmla="*/ 121939 w 478891"/>
              <a:gd name="connsiteY6" fmla="*/ 907804 h 1795837"/>
              <a:gd name="connsiteX7" fmla="*/ 50819 w 478891"/>
              <a:gd name="connsiteY7" fmla="*/ 1486924 h 1795837"/>
              <a:gd name="connsiteX8" fmla="*/ 19 w 478891"/>
              <a:gd name="connsiteY8" fmla="*/ 1791724 h 1795837"/>
              <a:gd name="connsiteX9" fmla="*/ 45739 w 478891"/>
              <a:gd name="connsiteY9" fmla="*/ 1278644 h 1795837"/>
              <a:gd name="connsiteX10" fmla="*/ 121939 w 478891"/>
              <a:gd name="connsiteY10" fmla="*/ 780804 h 1795837"/>
              <a:gd name="connsiteX11" fmla="*/ 177819 w 478891"/>
              <a:gd name="connsiteY11" fmla="*/ 582684 h 1795837"/>
              <a:gd name="connsiteX12" fmla="*/ 477539 w 478891"/>
              <a:gd name="connsiteY12" fmla="*/ 3564 h 1795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8891" h="1795837">
                <a:moveTo>
                  <a:pt x="477539" y="3564"/>
                </a:moveTo>
                <a:cubicBezTo>
                  <a:pt x="496166" y="-37923"/>
                  <a:pt x="316672" y="295664"/>
                  <a:pt x="289579" y="333764"/>
                </a:cubicBezTo>
                <a:cubicBezTo>
                  <a:pt x="262486" y="371864"/>
                  <a:pt x="331066" y="170357"/>
                  <a:pt x="314979" y="232164"/>
                </a:cubicBezTo>
                <a:cubicBezTo>
                  <a:pt x="298892" y="293971"/>
                  <a:pt x="207452" y="647031"/>
                  <a:pt x="193059" y="704604"/>
                </a:cubicBezTo>
                <a:cubicBezTo>
                  <a:pt x="178666" y="762177"/>
                  <a:pt x="241319" y="525111"/>
                  <a:pt x="228619" y="577604"/>
                </a:cubicBezTo>
                <a:cubicBezTo>
                  <a:pt x="215919" y="630097"/>
                  <a:pt x="134639" y="964531"/>
                  <a:pt x="116859" y="1019564"/>
                </a:cubicBezTo>
                <a:cubicBezTo>
                  <a:pt x="99079" y="1074597"/>
                  <a:pt x="132946" y="829911"/>
                  <a:pt x="121939" y="907804"/>
                </a:cubicBezTo>
                <a:cubicBezTo>
                  <a:pt x="110932" y="985697"/>
                  <a:pt x="71139" y="1339604"/>
                  <a:pt x="50819" y="1486924"/>
                </a:cubicBezTo>
                <a:cubicBezTo>
                  <a:pt x="30499" y="1634244"/>
                  <a:pt x="866" y="1826437"/>
                  <a:pt x="19" y="1791724"/>
                </a:cubicBezTo>
                <a:cubicBezTo>
                  <a:pt x="-828" y="1757011"/>
                  <a:pt x="25419" y="1447131"/>
                  <a:pt x="45739" y="1278644"/>
                </a:cubicBezTo>
                <a:cubicBezTo>
                  <a:pt x="66059" y="1110157"/>
                  <a:pt x="99926" y="896797"/>
                  <a:pt x="121939" y="780804"/>
                </a:cubicBezTo>
                <a:cubicBezTo>
                  <a:pt x="143952" y="664811"/>
                  <a:pt x="119399" y="708837"/>
                  <a:pt x="177819" y="582684"/>
                </a:cubicBezTo>
                <a:cubicBezTo>
                  <a:pt x="236239" y="456531"/>
                  <a:pt x="458912" y="45051"/>
                  <a:pt x="477539" y="3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: 図形 1347">
            <a:extLst>
              <a:ext uri="{FF2B5EF4-FFF2-40B4-BE49-F238E27FC236}">
                <a16:creationId xmlns:a16="http://schemas.microsoft.com/office/drawing/2014/main" id="{D94D6C41-240E-41F3-BDDD-AADBAA028F6E}"/>
              </a:ext>
            </a:extLst>
          </p:cNvPr>
          <p:cNvSpPr/>
          <p:nvPr/>
        </p:nvSpPr>
        <p:spPr>
          <a:xfrm>
            <a:off x="11880598" y="7255201"/>
            <a:ext cx="581110" cy="572106"/>
          </a:xfrm>
          <a:custGeom>
            <a:avLst/>
            <a:gdLst>
              <a:gd name="connsiteX0" fmla="*/ 12952 w 581110"/>
              <a:gd name="connsiteY0" fmla="*/ 25074 h 572106"/>
              <a:gd name="connsiteX1" fmla="*/ 282827 w 581110"/>
              <a:gd name="connsiteY1" fmla="*/ 40949 h 572106"/>
              <a:gd name="connsiteX2" fmla="*/ 349502 w 581110"/>
              <a:gd name="connsiteY2" fmla="*/ 129849 h 572106"/>
              <a:gd name="connsiteX3" fmla="*/ 574927 w 581110"/>
              <a:gd name="connsiteY3" fmla="*/ 558474 h 572106"/>
              <a:gd name="connsiteX4" fmla="*/ 511427 w 581110"/>
              <a:gd name="connsiteY4" fmla="*/ 444174 h 572106"/>
              <a:gd name="connsiteX5" fmla="*/ 444752 w 581110"/>
              <a:gd name="connsiteY5" fmla="*/ 228274 h 572106"/>
              <a:gd name="connsiteX6" fmla="*/ 362202 w 581110"/>
              <a:gd name="connsiteY6" fmla="*/ 113974 h 572106"/>
              <a:gd name="connsiteX7" fmla="*/ 311402 w 581110"/>
              <a:gd name="connsiteY7" fmla="*/ 9199 h 572106"/>
              <a:gd name="connsiteX8" fmla="*/ 70102 w 581110"/>
              <a:gd name="connsiteY8" fmla="*/ 6024 h 572106"/>
              <a:gd name="connsiteX9" fmla="*/ 12952 w 581110"/>
              <a:gd name="connsiteY9" fmla="*/ 25074 h 572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1110" h="572106">
                <a:moveTo>
                  <a:pt x="12952" y="25074"/>
                </a:moveTo>
                <a:cubicBezTo>
                  <a:pt x="48406" y="30895"/>
                  <a:pt x="226736" y="23487"/>
                  <a:pt x="282827" y="40949"/>
                </a:cubicBezTo>
                <a:cubicBezTo>
                  <a:pt x="338918" y="58411"/>
                  <a:pt x="300819" y="43595"/>
                  <a:pt x="349502" y="129849"/>
                </a:cubicBezTo>
                <a:cubicBezTo>
                  <a:pt x="398185" y="216103"/>
                  <a:pt x="547940" y="506087"/>
                  <a:pt x="574927" y="558474"/>
                </a:cubicBezTo>
                <a:cubicBezTo>
                  <a:pt x="601915" y="610862"/>
                  <a:pt x="533123" y="499207"/>
                  <a:pt x="511427" y="444174"/>
                </a:cubicBezTo>
                <a:cubicBezTo>
                  <a:pt x="489731" y="389141"/>
                  <a:pt x="469623" y="283307"/>
                  <a:pt x="444752" y="228274"/>
                </a:cubicBezTo>
                <a:cubicBezTo>
                  <a:pt x="419881" y="173241"/>
                  <a:pt x="384427" y="150486"/>
                  <a:pt x="362202" y="113974"/>
                </a:cubicBezTo>
                <a:cubicBezTo>
                  <a:pt x="339977" y="77462"/>
                  <a:pt x="360085" y="27191"/>
                  <a:pt x="311402" y="9199"/>
                </a:cubicBezTo>
                <a:cubicBezTo>
                  <a:pt x="262719" y="-8793"/>
                  <a:pt x="119314" y="4966"/>
                  <a:pt x="70102" y="6024"/>
                </a:cubicBezTo>
                <a:cubicBezTo>
                  <a:pt x="20890" y="7082"/>
                  <a:pt x="-22502" y="19253"/>
                  <a:pt x="12952" y="250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: 図形 1348">
            <a:extLst>
              <a:ext uri="{FF2B5EF4-FFF2-40B4-BE49-F238E27FC236}">
                <a16:creationId xmlns:a16="http://schemas.microsoft.com/office/drawing/2014/main" id="{1A1E1303-97DE-4DB6-B3B1-775CF7708613}"/>
              </a:ext>
            </a:extLst>
          </p:cNvPr>
          <p:cNvSpPr/>
          <p:nvPr/>
        </p:nvSpPr>
        <p:spPr>
          <a:xfrm>
            <a:off x="11860492" y="7342709"/>
            <a:ext cx="334853" cy="372833"/>
          </a:xfrm>
          <a:custGeom>
            <a:avLst/>
            <a:gdLst>
              <a:gd name="connsiteX0" fmla="*/ 334683 w 334853"/>
              <a:gd name="connsiteY0" fmla="*/ 7416 h 372833"/>
              <a:gd name="connsiteX1" fmla="*/ 112433 w 334853"/>
              <a:gd name="connsiteY1" fmla="*/ 128066 h 372833"/>
              <a:gd name="connsiteX2" fmla="*/ 4483 w 334853"/>
              <a:gd name="connsiteY2" fmla="*/ 369366 h 372833"/>
              <a:gd name="connsiteX3" fmla="*/ 33058 w 334853"/>
              <a:gd name="connsiteY3" fmla="*/ 255066 h 372833"/>
              <a:gd name="connsiteX4" fmla="*/ 147358 w 334853"/>
              <a:gd name="connsiteY4" fmla="*/ 39166 h 372833"/>
              <a:gd name="connsiteX5" fmla="*/ 334683 w 334853"/>
              <a:gd name="connsiteY5" fmla="*/ 7416 h 372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853" h="372833">
                <a:moveTo>
                  <a:pt x="334683" y="7416"/>
                </a:moveTo>
                <a:cubicBezTo>
                  <a:pt x="328862" y="22233"/>
                  <a:pt x="167466" y="67741"/>
                  <a:pt x="112433" y="128066"/>
                </a:cubicBezTo>
                <a:cubicBezTo>
                  <a:pt x="57400" y="188391"/>
                  <a:pt x="17712" y="348199"/>
                  <a:pt x="4483" y="369366"/>
                </a:cubicBezTo>
                <a:cubicBezTo>
                  <a:pt x="-8746" y="390533"/>
                  <a:pt x="9245" y="310099"/>
                  <a:pt x="33058" y="255066"/>
                </a:cubicBezTo>
                <a:cubicBezTo>
                  <a:pt x="56870" y="200033"/>
                  <a:pt x="99204" y="79912"/>
                  <a:pt x="147358" y="39166"/>
                </a:cubicBezTo>
                <a:cubicBezTo>
                  <a:pt x="195512" y="-1580"/>
                  <a:pt x="340504" y="-7401"/>
                  <a:pt x="334683" y="74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: 図形 1349">
            <a:extLst>
              <a:ext uri="{FF2B5EF4-FFF2-40B4-BE49-F238E27FC236}">
                <a16:creationId xmlns:a16="http://schemas.microsoft.com/office/drawing/2014/main" id="{531D5E5C-FF32-49B5-88AF-864A7C5537E2}"/>
              </a:ext>
            </a:extLst>
          </p:cNvPr>
          <p:cNvSpPr/>
          <p:nvPr/>
        </p:nvSpPr>
        <p:spPr>
          <a:xfrm>
            <a:off x="11861290" y="7197659"/>
            <a:ext cx="826914" cy="1526496"/>
          </a:xfrm>
          <a:custGeom>
            <a:avLst/>
            <a:gdLst>
              <a:gd name="connsiteX0" fmla="*/ 510 w 826914"/>
              <a:gd name="connsiteY0" fmla="*/ 66 h 1526496"/>
              <a:gd name="connsiteX1" fmla="*/ 349760 w 826914"/>
              <a:gd name="connsiteY1" fmla="*/ 44516 h 1526496"/>
              <a:gd name="connsiteX2" fmla="*/ 391035 w 826914"/>
              <a:gd name="connsiteY2" fmla="*/ 114366 h 1526496"/>
              <a:gd name="connsiteX3" fmla="*/ 533910 w 826914"/>
              <a:gd name="connsiteY3" fmla="*/ 384241 h 1526496"/>
              <a:gd name="connsiteX4" fmla="*/ 502160 w 826914"/>
              <a:gd name="connsiteY4" fmla="*/ 358841 h 1526496"/>
              <a:gd name="connsiteX5" fmla="*/ 635510 w 826914"/>
              <a:gd name="connsiteY5" fmla="*/ 666816 h 1526496"/>
              <a:gd name="connsiteX6" fmla="*/ 629160 w 826914"/>
              <a:gd name="connsiteY6" fmla="*/ 663641 h 1526496"/>
              <a:gd name="connsiteX7" fmla="*/ 762510 w 826914"/>
              <a:gd name="connsiteY7" fmla="*/ 1127191 h 1526496"/>
              <a:gd name="connsiteX8" fmla="*/ 721235 w 826914"/>
              <a:gd name="connsiteY8" fmla="*/ 1070041 h 1526496"/>
              <a:gd name="connsiteX9" fmla="*/ 826010 w 826914"/>
              <a:gd name="connsiteY9" fmla="*/ 1520891 h 1526496"/>
              <a:gd name="connsiteX10" fmla="*/ 765685 w 826914"/>
              <a:gd name="connsiteY10" fmla="*/ 1295466 h 1526496"/>
              <a:gd name="connsiteX11" fmla="*/ 657735 w 826914"/>
              <a:gd name="connsiteY11" fmla="*/ 901766 h 1526496"/>
              <a:gd name="connsiteX12" fmla="*/ 679960 w 826914"/>
              <a:gd name="connsiteY12" fmla="*/ 882716 h 1526496"/>
              <a:gd name="connsiteX13" fmla="*/ 556135 w 826914"/>
              <a:gd name="connsiteY13" fmla="*/ 450916 h 1526496"/>
              <a:gd name="connsiteX14" fmla="*/ 368810 w 826914"/>
              <a:gd name="connsiteY14" fmla="*/ 108016 h 1526496"/>
              <a:gd name="connsiteX15" fmla="*/ 273560 w 826914"/>
              <a:gd name="connsiteY15" fmla="*/ 54041 h 1526496"/>
              <a:gd name="connsiteX16" fmla="*/ 510 w 826914"/>
              <a:gd name="connsiteY16" fmla="*/ 66 h 1526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26914" h="1526496">
                <a:moveTo>
                  <a:pt x="510" y="66"/>
                </a:moveTo>
                <a:cubicBezTo>
                  <a:pt x="13210" y="-1521"/>
                  <a:pt x="284672" y="25466"/>
                  <a:pt x="349760" y="44516"/>
                </a:cubicBezTo>
                <a:cubicBezTo>
                  <a:pt x="414848" y="63566"/>
                  <a:pt x="360343" y="57745"/>
                  <a:pt x="391035" y="114366"/>
                </a:cubicBezTo>
                <a:cubicBezTo>
                  <a:pt x="421727" y="170987"/>
                  <a:pt x="515389" y="343495"/>
                  <a:pt x="533910" y="384241"/>
                </a:cubicBezTo>
                <a:cubicBezTo>
                  <a:pt x="552431" y="424987"/>
                  <a:pt x="485227" y="311745"/>
                  <a:pt x="502160" y="358841"/>
                </a:cubicBezTo>
                <a:cubicBezTo>
                  <a:pt x="519093" y="405937"/>
                  <a:pt x="614343" y="616016"/>
                  <a:pt x="635510" y="666816"/>
                </a:cubicBezTo>
                <a:cubicBezTo>
                  <a:pt x="656677" y="717616"/>
                  <a:pt x="607993" y="586912"/>
                  <a:pt x="629160" y="663641"/>
                </a:cubicBezTo>
                <a:cubicBezTo>
                  <a:pt x="650327" y="740370"/>
                  <a:pt x="747164" y="1059458"/>
                  <a:pt x="762510" y="1127191"/>
                </a:cubicBezTo>
                <a:cubicBezTo>
                  <a:pt x="777856" y="1194924"/>
                  <a:pt x="710652" y="1004424"/>
                  <a:pt x="721235" y="1070041"/>
                </a:cubicBezTo>
                <a:cubicBezTo>
                  <a:pt x="731818" y="1135658"/>
                  <a:pt x="818602" y="1483320"/>
                  <a:pt x="826010" y="1520891"/>
                </a:cubicBezTo>
                <a:cubicBezTo>
                  <a:pt x="833418" y="1558462"/>
                  <a:pt x="793731" y="1398653"/>
                  <a:pt x="765685" y="1295466"/>
                </a:cubicBezTo>
                <a:cubicBezTo>
                  <a:pt x="737639" y="1192279"/>
                  <a:pt x="672023" y="970558"/>
                  <a:pt x="657735" y="901766"/>
                </a:cubicBezTo>
                <a:cubicBezTo>
                  <a:pt x="643448" y="832974"/>
                  <a:pt x="696893" y="957858"/>
                  <a:pt x="679960" y="882716"/>
                </a:cubicBezTo>
                <a:cubicBezTo>
                  <a:pt x="663027" y="807574"/>
                  <a:pt x="607993" y="580033"/>
                  <a:pt x="556135" y="450916"/>
                </a:cubicBezTo>
                <a:cubicBezTo>
                  <a:pt x="504277" y="321799"/>
                  <a:pt x="415906" y="174162"/>
                  <a:pt x="368810" y="108016"/>
                </a:cubicBezTo>
                <a:cubicBezTo>
                  <a:pt x="321714" y="41870"/>
                  <a:pt x="331239" y="66212"/>
                  <a:pt x="273560" y="54041"/>
                </a:cubicBezTo>
                <a:cubicBezTo>
                  <a:pt x="215881" y="41870"/>
                  <a:pt x="-12190" y="1653"/>
                  <a:pt x="510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: 図形 1350">
            <a:extLst>
              <a:ext uri="{FF2B5EF4-FFF2-40B4-BE49-F238E27FC236}">
                <a16:creationId xmlns:a16="http://schemas.microsoft.com/office/drawing/2014/main" id="{8525105A-E898-405F-B3E1-D8E696D3B954}"/>
              </a:ext>
            </a:extLst>
          </p:cNvPr>
          <p:cNvSpPr/>
          <p:nvPr/>
        </p:nvSpPr>
        <p:spPr>
          <a:xfrm>
            <a:off x="11436343" y="7570544"/>
            <a:ext cx="309379" cy="1587546"/>
          </a:xfrm>
          <a:custGeom>
            <a:avLst/>
            <a:gdLst>
              <a:gd name="connsiteX0" fmla="*/ 307982 w 309379"/>
              <a:gd name="connsiteY0" fmla="*/ 1831 h 1587546"/>
              <a:gd name="connsiteX1" fmla="*/ 142882 w 309379"/>
              <a:gd name="connsiteY1" fmla="*/ 462206 h 1587546"/>
              <a:gd name="connsiteX2" fmla="*/ 146057 w 309379"/>
              <a:gd name="connsiteY2" fmla="*/ 430456 h 1587546"/>
              <a:gd name="connsiteX3" fmla="*/ 47632 w 309379"/>
              <a:gd name="connsiteY3" fmla="*/ 928931 h 1587546"/>
              <a:gd name="connsiteX4" fmla="*/ 69857 w 309379"/>
              <a:gd name="connsiteY4" fmla="*/ 874956 h 1587546"/>
              <a:gd name="connsiteX5" fmla="*/ 38107 w 309379"/>
              <a:gd name="connsiteY5" fmla="*/ 1227381 h 1587546"/>
              <a:gd name="connsiteX6" fmla="*/ 7 w 309379"/>
              <a:gd name="connsiteY6" fmla="*/ 1586156 h 1587546"/>
              <a:gd name="connsiteX7" fmla="*/ 41282 w 309379"/>
              <a:gd name="connsiteY7" fmla="*/ 1325806 h 1587546"/>
              <a:gd name="connsiteX8" fmla="*/ 117482 w 309379"/>
              <a:gd name="connsiteY8" fmla="*/ 713031 h 1587546"/>
              <a:gd name="connsiteX9" fmla="*/ 215907 w 309379"/>
              <a:gd name="connsiteY9" fmla="*/ 316156 h 1587546"/>
              <a:gd name="connsiteX10" fmla="*/ 307982 w 309379"/>
              <a:gd name="connsiteY10" fmla="*/ 1831 h 1587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9379" h="1587546">
                <a:moveTo>
                  <a:pt x="307982" y="1831"/>
                </a:moveTo>
                <a:cubicBezTo>
                  <a:pt x="295811" y="26173"/>
                  <a:pt x="169869" y="390769"/>
                  <a:pt x="142882" y="462206"/>
                </a:cubicBezTo>
                <a:cubicBezTo>
                  <a:pt x="115895" y="533643"/>
                  <a:pt x="161932" y="352669"/>
                  <a:pt x="146057" y="430456"/>
                </a:cubicBezTo>
                <a:cubicBezTo>
                  <a:pt x="130182" y="508243"/>
                  <a:pt x="60332" y="854848"/>
                  <a:pt x="47632" y="928931"/>
                </a:cubicBezTo>
                <a:cubicBezTo>
                  <a:pt x="34932" y="1003014"/>
                  <a:pt x="71444" y="825214"/>
                  <a:pt x="69857" y="874956"/>
                </a:cubicBezTo>
                <a:cubicBezTo>
                  <a:pt x="68269" y="924698"/>
                  <a:pt x="49749" y="1108848"/>
                  <a:pt x="38107" y="1227381"/>
                </a:cubicBezTo>
                <a:cubicBezTo>
                  <a:pt x="26465" y="1345914"/>
                  <a:pt x="-522" y="1569752"/>
                  <a:pt x="7" y="1586156"/>
                </a:cubicBezTo>
                <a:cubicBezTo>
                  <a:pt x="536" y="1602560"/>
                  <a:pt x="21703" y="1471327"/>
                  <a:pt x="41282" y="1325806"/>
                </a:cubicBezTo>
                <a:cubicBezTo>
                  <a:pt x="60861" y="1180285"/>
                  <a:pt x="88378" y="881306"/>
                  <a:pt x="117482" y="713031"/>
                </a:cubicBezTo>
                <a:cubicBezTo>
                  <a:pt x="146586" y="544756"/>
                  <a:pt x="182040" y="430456"/>
                  <a:pt x="215907" y="316156"/>
                </a:cubicBezTo>
                <a:cubicBezTo>
                  <a:pt x="249774" y="201856"/>
                  <a:pt x="320153" y="-22511"/>
                  <a:pt x="307982" y="1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: 図形 1351">
            <a:extLst>
              <a:ext uri="{FF2B5EF4-FFF2-40B4-BE49-F238E27FC236}">
                <a16:creationId xmlns:a16="http://schemas.microsoft.com/office/drawing/2014/main" id="{C9BE2641-DBBC-4A45-9803-0DA461F89D17}"/>
              </a:ext>
            </a:extLst>
          </p:cNvPr>
          <p:cNvSpPr/>
          <p:nvPr/>
        </p:nvSpPr>
        <p:spPr>
          <a:xfrm>
            <a:off x="11525682" y="7369023"/>
            <a:ext cx="367959" cy="1168825"/>
          </a:xfrm>
          <a:custGeom>
            <a:avLst/>
            <a:gdLst>
              <a:gd name="connsiteX0" fmla="*/ 367868 w 367959"/>
              <a:gd name="connsiteY0" fmla="*/ 152 h 1168825"/>
              <a:gd name="connsiteX1" fmla="*/ 218643 w 367959"/>
              <a:gd name="connsiteY1" fmla="*/ 270027 h 1168825"/>
              <a:gd name="connsiteX2" fmla="*/ 174193 w 367959"/>
              <a:gd name="connsiteY2" fmla="*/ 492277 h 1168825"/>
              <a:gd name="connsiteX3" fmla="*/ 212293 w 367959"/>
              <a:gd name="connsiteY3" fmla="*/ 365277 h 1168825"/>
              <a:gd name="connsiteX4" fmla="*/ 113868 w 367959"/>
              <a:gd name="connsiteY4" fmla="*/ 635152 h 1168825"/>
              <a:gd name="connsiteX5" fmla="*/ 9093 w 367959"/>
              <a:gd name="connsiteY5" fmla="*/ 1146327 h 1168825"/>
              <a:gd name="connsiteX6" fmla="*/ 31318 w 367959"/>
              <a:gd name="connsiteY6" fmla="*/ 1000277 h 1168825"/>
              <a:gd name="connsiteX7" fmla="*/ 237693 w 367959"/>
              <a:gd name="connsiteY7" fmla="*/ 308127 h 1168825"/>
              <a:gd name="connsiteX8" fmla="*/ 367868 w 367959"/>
              <a:gd name="connsiteY8" fmla="*/ 152 h 116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7959" h="1168825">
                <a:moveTo>
                  <a:pt x="367868" y="152"/>
                </a:moveTo>
                <a:cubicBezTo>
                  <a:pt x="364693" y="-6198"/>
                  <a:pt x="250922" y="188006"/>
                  <a:pt x="218643" y="270027"/>
                </a:cubicBezTo>
                <a:cubicBezTo>
                  <a:pt x="186364" y="352048"/>
                  <a:pt x="175251" y="476402"/>
                  <a:pt x="174193" y="492277"/>
                </a:cubicBezTo>
                <a:cubicBezTo>
                  <a:pt x="173135" y="508152"/>
                  <a:pt x="222347" y="341465"/>
                  <a:pt x="212293" y="365277"/>
                </a:cubicBezTo>
                <a:cubicBezTo>
                  <a:pt x="202239" y="389089"/>
                  <a:pt x="147735" y="504977"/>
                  <a:pt x="113868" y="635152"/>
                </a:cubicBezTo>
                <a:cubicBezTo>
                  <a:pt x="80001" y="765327"/>
                  <a:pt x="22851" y="1085473"/>
                  <a:pt x="9093" y="1146327"/>
                </a:cubicBezTo>
                <a:cubicBezTo>
                  <a:pt x="-4665" y="1207181"/>
                  <a:pt x="-6782" y="1139977"/>
                  <a:pt x="31318" y="1000277"/>
                </a:cubicBezTo>
                <a:cubicBezTo>
                  <a:pt x="69418" y="860577"/>
                  <a:pt x="184247" y="468994"/>
                  <a:pt x="237693" y="308127"/>
                </a:cubicBezTo>
                <a:cubicBezTo>
                  <a:pt x="291139" y="147260"/>
                  <a:pt x="371043" y="6502"/>
                  <a:pt x="367868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: 図形 1352">
            <a:extLst>
              <a:ext uri="{FF2B5EF4-FFF2-40B4-BE49-F238E27FC236}">
                <a16:creationId xmlns:a16="http://schemas.microsoft.com/office/drawing/2014/main" id="{9FEB3650-E751-4B25-97EC-1F25E3C5F95C}"/>
              </a:ext>
            </a:extLst>
          </p:cNvPr>
          <p:cNvSpPr/>
          <p:nvPr/>
        </p:nvSpPr>
        <p:spPr>
          <a:xfrm>
            <a:off x="11426661" y="8330768"/>
            <a:ext cx="161521" cy="1038822"/>
          </a:xfrm>
          <a:custGeom>
            <a:avLst/>
            <a:gdLst>
              <a:gd name="connsiteX0" fmla="*/ 155739 w 161521"/>
              <a:gd name="connsiteY0" fmla="*/ 432 h 1038822"/>
              <a:gd name="connsiteX1" fmla="*/ 108114 w 161521"/>
              <a:gd name="connsiteY1" fmla="*/ 578282 h 1038822"/>
              <a:gd name="connsiteX2" fmla="*/ 108114 w 161521"/>
              <a:gd name="connsiteY2" fmla="*/ 448107 h 1038822"/>
              <a:gd name="connsiteX3" fmla="*/ 54139 w 161521"/>
              <a:gd name="connsiteY3" fmla="*/ 867207 h 1038822"/>
              <a:gd name="connsiteX4" fmla="*/ 164 w 161521"/>
              <a:gd name="connsiteY4" fmla="*/ 1038657 h 1038822"/>
              <a:gd name="connsiteX5" fmla="*/ 41439 w 161521"/>
              <a:gd name="connsiteY5" fmla="*/ 841807 h 1038822"/>
              <a:gd name="connsiteX6" fmla="*/ 149389 w 161521"/>
              <a:gd name="connsiteY6" fmla="*/ 489382 h 1038822"/>
              <a:gd name="connsiteX7" fmla="*/ 155739 w 161521"/>
              <a:gd name="connsiteY7" fmla="*/ 432 h 1038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521" h="1038822">
                <a:moveTo>
                  <a:pt x="155739" y="432"/>
                </a:moveTo>
                <a:cubicBezTo>
                  <a:pt x="148860" y="15249"/>
                  <a:pt x="116051" y="503670"/>
                  <a:pt x="108114" y="578282"/>
                </a:cubicBezTo>
                <a:cubicBezTo>
                  <a:pt x="100177" y="652894"/>
                  <a:pt x="117110" y="399953"/>
                  <a:pt x="108114" y="448107"/>
                </a:cubicBezTo>
                <a:cubicBezTo>
                  <a:pt x="99118" y="496261"/>
                  <a:pt x="72131" y="768782"/>
                  <a:pt x="54139" y="867207"/>
                </a:cubicBezTo>
                <a:cubicBezTo>
                  <a:pt x="36147" y="965632"/>
                  <a:pt x="2281" y="1042890"/>
                  <a:pt x="164" y="1038657"/>
                </a:cubicBezTo>
                <a:cubicBezTo>
                  <a:pt x="-1953" y="1034424"/>
                  <a:pt x="16568" y="933353"/>
                  <a:pt x="41439" y="841807"/>
                </a:cubicBezTo>
                <a:cubicBezTo>
                  <a:pt x="66310" y="750261"/>
                  <a:pt x="132456" y="623261"/>
                  <a:pt x="149389" y="489382"/>
                </a:cubicBezTo>
                <a:cubicBezTo>
                  <a:pt x="166322" y="355503"/>
                  <a:pt x="162618" y="-14385"/>
                  <a:pt x="155739" y="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: 図形 1353">
            <a:extLst>
              <a:ext uri="{FF2B5EF4-FFF2-40B4-BE49-F238E27FC236}">
                <a16:creationId xmlns:a16="http://schemas.microsoft.com/office/drawing/2014/main" id="{B9234E79-4B2C-443B-966C-EC4F5F13271D}"/>
              </a:ext>
            </a:extLst>
          </p:cNvPr>
          <p:cNvSpPr/>
          <p:nvPr/>
        </p:nvSpPr>
        <p:spPr>
          <a:xfrm>
            <a:off x="12620346" y="8265347"/>
            <a:ext cx="159115" cy="1523013"/>
          </a:xfrm>
          <a:custGeom>
            <a:avLst/>
            <a:gdLst>
              <a:gd name="connsiteX0" fmla="*/ 3454 w 159115"/>
              <a:gd name="connsiteY0" fmla="*/ 43628 h 1523013"/>
              <a:gd name="connsiteX1" fmla="*/ 101879 w 159115"/>
              <a:gd name="connsiteY1" fmla="*/ 662753 h 1523013"/>
              <a:gd name="connsiteX2" fmla="*/ 89179 w 159115"/>
              <a:gd name="connsiteY2" fmla="*/ 570678 h 1523013"/>
              <a:gd name="connsiteX3" fmla="*/ 124104 w 159115"/>
              <a:gd name="connsiteY3" fmla="*/ 992953 h 1523013"/>
              <a:gd name="connsiteX4" fmla="*/ 159029 w 159115"/>
              <a:gd name="connsiteY4" fmla="*/ 1504128 h 1523013"/>
              <a:gd name="connsiteX5" fmla="*/ 133629 w 159115"/>
              <a:gd name="connsiteY5" fmla="*/ 1332678 h 1523013"/>
              <a:gd name="connsiteX6" fmla="*/ 120929 w 159115"/>
              <a:gd name="connsiteY6" fmla="*/ 583378 h 1523013"/>
              <a:gd name="connsiteX7" fmla="*/ 92354 w 159115"/>
              <a:gd name="connsiteY7" fmla="*/ 469078 h 1523013"/>
              <a:gd name="connsiteX8" fmla="*/ 28854 w 159115"/>
              <a:gd name="connsiteY8" fmla="*/ 94428 h 1523013"/>
              <a:gd name="connsiteX9" fmla="*/ 3454 w 159115"/>
              <a:gd name="connsiteY9" fmla="*/ 43628 h 1523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115" h="1523013">
                <a:moveTo>
                  <a:pt x="3454" y="43628"/>
                </a:moveTo>
                <a:cubicBezTo>
                  <a:pt x="15625" y="138349"/>
                  <a:pt x="87592" y="574911"/>
                  <a:pt x="101879" y="662753"/>
                </a:cubicBezTo>
                <a:cubicBezTo>
                  <a:pt x="116166" y="750595"/>
                  <a:pt x="85475" y="515645"/>
                  <a:pt x="89179" y="570678"/>
                </a:cubicBezTo>
                <a:cubicBezTo>
                  <a:pt x="92883" y="625711"/>
                  <a:pt x="112462" y="837378"/>
                  <a:pt x="124104" y="992953"/>
                </a:cubicBezTo>
                <a:cubicBezTo>
                  <a:pt x="135746" y="1148528"/>
                  <a:pt x="157442" y="1447507"/>
                  <a:pt x="159029" y="1504128"/>
                </a:cubicBezTo>
                <a:cubicBezTo>
                  <a:pt x="160616" y="1560749"/>
                  <a:pt x="139979" y="1486136"/>
                  <a:pt x="133629" y="1332678"/>
                </a:cubicBezTo>
                <a:cubicBezTo>
                  <a:pt x="127279" y="1179220"/>
                  <a:pt x="127808" y="727311"/>
                  <a:pt x="120929" y="583378"/>
                </a:cubicBezTo>
                <a:cubicBezTo>
                  <a:pt x="114050" y="439445"/>
                  <a:pt x="107700" y="550570"/>
                  <a:pt x="92354" y="469078"/>
                </a:cubicBezTo>
                <a:cubicBezTo>
                  <a:pt x="77008" y="387586"/>
                  <a:pt x="43671" y="160574"/>
                  <a:pt x="28854" y="94428"/>
                </a:cubicBezTo>
                <a:cubicBezTo>
                  <a:pt x="14037" y="28282"/>
                  <a:pt x="-8717" y="-51093"/>
                  <a:pt x="3454" y="43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: 図形 1354">
            <a:extLst>
              <a:ext uri="{FF2B5EF4-FFF2-40B4-BE49-F238E27FC236}">
                <a16:creationId xmlns:a16="http://schemas.microsoft.com/office/drawing/2014/main" id="{8E3644DE-AA64-4DE1-AB60-154769D6E734}"/>
              </a:ext>
            </a:extLst>
          </p:cNvPr>
          <p:cNvSpPr/>
          <p:nvPr/>
        </p:nvSpPr>
        <p:spPr>
          <a:xfrm>
            <a:off x="12645096" y="9393437"/>
            <a:ext cx="217519" cy="1425360"/>
          </a:xfrm>
          <a:custGeom>
            <a:avLst/>
            <a:gdLst>
              <a:gd name="connsiteX0" fmla="*/ 110784 w 217519"/>
              <a:gd name="connsiteY0" fmla="*/ 131563 h 1425360"/>
              <a:gd name="connsiteX1" fmla="*/ 110784 w 217519"/>
              <a:gd name="connsiteY1" fmla="*/ 741163 h 1425360"/>
              <a:gd name="connsiteX2" fmla="*/ 110784 w 217519"/>
              <a:gd name="connsiteY2" fmla="*/ 664963 h 1425360"/>
              <a:gd name="connsiteX3" fmla="*/ 136184 w 217519"/>
              <a:gd name="connsiteY3" fmla="*/ 1000243 h 1425360"/>
              <a:gd name="connsiteX4" fmla="*/ 217464 w 217519"/>
              <a:gd name="connsiteY4" fmla="*/ 1421883 h 1425360"/>
              <a:gd name="connsiteX5" fmla="*/ 146344 w 217519"/>
              <a:gd name="connsiteY5" fmla="*/ 1162803 h 1425360"/>
              <a:gd name="connsiteX6" fmla="*/ 4104 w 217519"/>
              <a:gd name="connsiteY6" fmla="*/ 517643 h 1425360"/>
              <a:gd name="connsiteX7" fmla="*/ 44744 w 217519"/>
              <a:gd name="connsiteY7" fmla="*/ 517643 h 1425360"/>
              <a:gd name="connsiteX8" fmla="*/ 110784 w 217519"/>
              <a:gd name="connsiteY8" fmla="*/ 29963 h 1425360"/>
              <a:gd name="connsiteX9" fmla="*/ 110784 w 217519"/>
              <a:gd name="connsiteY9" fmla="*/ 131563 h 142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7519" h="1425360">
                <a:moveTo>
                  <a:pt x="110784" y="131563"/>
                </a:moveTo>
                <a:lnTo>
                  <a:pt x="110784" y="741163"/>
                </a:lnTo>
                <a:cubicBezTo>
                  <a:pt x="110784" y="830063"/>
                  <a:pt x="106551" y="621783"/>
                  <a:pt x="110784" y="664963"/>
                </a:cubicBezTo>
                <a:cubicBezTo>
                  <a:pt x="115017" y="708143"/>
                  <a:pt x="118404" y="874090"/>
                  <a:pt x="136184" y="1000243"/>
                </a:cubicBezTo>
                <a:cubicBezTo>
                  <a:pt x="153964" y="1126396"/>
                  <a:pt x="215771" y="1394790"/>
                  <a:pt x="217464" y="1421883"/>
                </a:cubicBezTo>
                <a:cubicBezTo>
                  <a:pt x="219157" y="1448976"/>
                  <a:pt x="181904" y="1313510"/>
                  <a:pt x="146344" y="1162803"/>
                </a:cubicBezTo>
                <a:cubicBezTo>
                  <a:pt x="110784" y="1012096"/>
                  <a:pt x="21037" y="625170"/>
                  <a:pt x="4104" y="517643"/>
                </a:cubicBezTo>
                <a:cubicBezTo>
                  <a:pt x="-12829" y="410116"/>
                  <a:pt x="26964" y="598923"/>
                  <a:pt x="44744" y="517643"/>
                </a:cubicBezTo>
                <a:cubicBezTo>
                  <a:pt x="62524" y="436363"/>
                  <a:pt x="101471" y="96850"/>
                  <a:pt x="110784" y="29963"/>
                </a:cubicBezTo>
                <a:cubicBezTo>
                  <a:pt x="120097" y="-36924"/>
                  <a:pt x="110784" y="13030"/>
                  <a:pt x="110784" y="131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: 図形 1355">
            <a:extLst>
              <a:ext uri="{FF2B5EF4-FFF2-40B4-BE49-F238E27FC236}">
                <a16:creationId xmlns:a16="http://schemas.microsoft.com/office/drawing/2014/main" id="{CC6D6EDD-BC87-457B-A060-0338D5480BA6}"/>
              </a:ext>
            </a:extLst>
          </p:cNvPr>
          <p:cNvSpPr/>
          <p:nvPr/>
        </p:nvSpPr>
        <p:spPr>
          <a:xfrm>
            <a:off x="12725004" y="8894484"/>
            <a:ext cx="123535" cy="2053686"/>
          </a:xfrm>
          <a:custGeom>
            <a:avLst/>
            <a:gdLst>
              <a:gd name="connsiteX0" fmla="*/ 396 w 123535"/>
              <a:gd name="connsiteY0" fmla="*/ 596 h 2053686"/>
              <a:gd name="connsiteX1" fmla="*/ 81676 w 123535"/>
              <a:gd name="connsiteY1" fmla="*/ 843876 h 2053686"/>
              <a:gd name="connsiteX2" fmla="*/ 35956 w 123535"/>
              <a:gd name="connsiteY2" fmla="*/ 762596 h 2053686"/>
              <a:gd name="connsiteX3" fmla="*/ 76596 w 123535"/>
              <a:gd name="connsiteY3" fmla="*/ 1219796 h 2053686"/>
              <a:gd name="connsiteX4" fmla="*/ 91836 w 123535"/>
              <a:gd name="connsiteY4" fmla="*/ 1229956 h 2053686"/>
              <a:gd name="connsiteX5" fmla="*/ 101996 w 123535"/>
              <a:gd name="connsiteY5" fmla="*/ 2007196 h 2053686"/>
              <a:gd name="connsiteX6" fmla="*/ 41036 w 123535"/>
              <a:gd name="connsiteY6" fmla="*/ 1859876 h 2053686"/>
              <a:gd name="connsiteX7" fmla="*/ 122316 w 123535"/>
              <a:gd name="connsiteY7" fmla="*/ 991196 h 2053686"/>
              <a:gd name="connsiteX8" fmla="*/ 396 w 123535"/>
              <a:gd name="connsiteY8" fmla="*/ 596 h 205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535" h="2053686">
                <a:moveTo>
                  <a:pt x="396" y="596"/>
                </a:moveTo>
                <a:cubicBezTo>
                  <a:pt x="-6377" y="-23957"/>
                  <a:pt x="75749" y="716876"/>
                  <a:pt x="81676" y="843876"/>
                </a:cubicBezTo>
                <a:cubicBezTo>
                  <a:pt x="87603" y="970876"/>
                  <a:pt x="36803" y="699943"/>
                  <a:pt x="35956" y="762596"/>
                </a:cubicBezTo>
                <a:cubicBezTo>
                  <a:pt x="35109" y="825249"/>
                  <a:pt x="67283" y="1141903"/>
                  <a:pt x="76596" y="1219796"/>
                </a:cubicBezTo>
                <a:cubicBezTo>
                  <a:pt x="85909" y="1297689"/>
                  <a:pt x="87603" y="1098723"/>
                  <a:pt x="91836" y="1229956"/>
                </a:cubicBezTo>
                <a:cubicBezTo>
                  <a:pt x="96069" y="1361189"/>
                  <a:pt x="110463" y="1902209"/>
                  <a:pt x="101996" y="2007196"/>
                </a:cubicBezTo>
                <a:cubicBezTo>
                  <a:pt x="93529" y="2112183"/>
                  <a:pt x="37649" y="2029209"/>
                  <a:pt x="41036" y="1859876"/>
                </a:cubicBezTo>
                <a:cubicBezTo>
                  <a:pt x="44423" y="1690543"/>
                  <a:pt x="135016" y="1301076"/>
                  <a:pt x="122316" y="991196"/>
                </a:cubicBezTo>
                <a:cubicBezTo>
                  <a:pt x="109616" y="681316"/>
                  <a:pt x="7169" y="25149"/>
                  <a:pt x="396" y="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: 図形 1356">
            <a:extLst>
              <a:ext uri="{FF2B5EF4-FFF2-40B4-BE49-F238E27FC236}">
                <a16:creationId xmlns:a16="http://schemas.microsoft.com/office/drawing/2014/main" id="{84C3A83A-29F3-413D-8F64-E90068E8B7D8}"/>
              </a:ext>
            </a:extLst>
          </p:cNvPr>
          <p:cNvSpPr/>
          <p:nvPr/>
        </p:nvSpPr>
        <p:spPr>
          <a:xfrm>
            <a:off x="11188590" y="9291168"/>
            <a:ext cx="289914" cy="1646638"/>
          </a:xfrm>
          <a:custGeom>
            <a:avLst/>
            <a:gdLst>
              <a:gd name="connsiteX0" fmla="*/ 287130 w 289914"/>
              <a:gd name="connsiteY0" fmla="*/ 152 h 1646638"/>
              <a:gd name="connsiteX1" fmla="*/ 155050 w 289914"/>
              <a:gd name="connsiteY1" fmla="*/ 696112 h 1646638"/>
              <a:gd name="connsiteX2" fmla="*/ 175370 w 289914"/>
              <a:gd name="connsiteY2" fmla="*/ 665632 h 1646638"/>
              <a:gd name="connsiteX3" fmla="*/ 7730 w 289914"/>
              <a:gd name="connsiteY3" fmla="*/ 1016152 h 1646638"/>
              <a:gd name="connsiteX4" fmla="*/ 28050 w 289914"/>
              <a:gd name="connsiteY4" fmla="*/ 1005992 h 1646638"/>
              <a:gd name="connsiteX5" fmla="*/ 28050 w 289914"/>
              <a:gd name="connsiteY5" fmla="*/ 1082192 h 1646638"/>
              <a:gd name="connsiteX6" fmla="*/ 48370 w 289914"/>
              <a:gd name="connsiteY6" fmla="*/ 1219352 h 1646638"/>
              <a:gd name="connsiteX7" fmla="*/ 99170 w 289914"/>
              <a:gd name="connsiteY7" fmla="*/ 1646072 h 1646638"/>
              <a:gd name="connsiteX8" fmla="*/ 73770 w 289914"/>
              <a:gd name="connsiteY8" fmla="*/ 1300632 h 1646638"/>
              <a:gd name="connsiteX9" fmla="*/ 119490 w 289914"/>
              <a:gd name="connsiteY9" fmla="*/ 889152 h 1646638"/>
              <a:gd name="connsiteX10" fmla="*/ 236330 w 289914"/>
              <a:gd name="connsiteY10" fmla="*/ 635152 h 1646638"/>
              <a:gd name="connsiteX11" fmla="*/ 287130 w 289914"/>
              <a:gd name="connsiteY11" fmla="*/ 152 h 1646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9914" h="1646638">
                <a:moveTo>
                  <a:pt x="287130" y="152"/>
                </a:moveTo>
                <a:cubicBezTo>
                  <a:pt x="273583" y="10312"/>
                  <a:pt x="173677" y="585199"/>
                  <a:pt x="155050" y="696112"/>
                </a:cubicBezTo>
                <a:cubicBezTo>
                  <a:pt x="136423" y="807025"/>
                  <a:pt x="199923" y="612292"/>
                  <a:pt x="175370" y="665632"/>
                </a:cubicBezTo>
                <a:cubicBezTo>
                  <a:pt x="150817" y="718972"/>
                  <a:pt x="32283" y="959425"/>
                  <a:pt x="7730" y="1016152"/>
                </a:cubicBezTo>
                <a:cubicBezTo>
                  <a:pt x="-16823" y="1072879"/>
                  <a:pt x="24663" y="994985"/>
                  <a:pt x="28050" y="1005992"/>
                </a:cubicBezTo>
                <a:cubicBezTo>
                  <a:pt x="31437" y="1016999"/>
                  <a:pt x="24663" y="1046632"/>
                  <a:pt x="28050" y="1082192"/>
                </a:cubicBezTo>
                <a:cubicBezTo>
                  <a:pt x="31437" y="1117752"/>
                  <a:pt x="36517" y="1125372"/>
                  <a:pt x="48370" y="1219352"/>
                </a:cubicBezTo>
                <a:cubicBezTo>
                  <a:pt x="60223" y="1313332"/>
                  <a:pt x="94937" y="1632525"/>
                  <a:pt x="99170" y="1646072"/>
                </a:cubicBezTo>
                <a:cubicBezTo>
                  <a:pt x="103403" y="1659619"/>
                  <a:pt x="70383" y="1426785"/>
                  <a:pt x="73770" y="1300632"/>
                </a:cubicBezTo>
                <a:cubicBezTo>
                  <a:pt x="77157" y="1174479"/>
                  <a:pt x="92397" y="1000065"/>
                  <a:pt x="119490" y="889152"/>
                </a:cubicBezTo>
                <a:cubicBezTo>
                  <a:pt x="146583" y="778239"/>
                  <a:pt x="210930" y="780779"/>
                  <a:pt x="236330" y="635152"/>
                </a:cubicBezTo>
                <a:cubicBezTo>
                  <a:pt x="261730" y="489525"/>
                  <a:pt x="300677" y="-10008"/>
                  <a:pt x="287130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: 図形 1357">
            <a:extLst>
              <a:ext uri="{FF2B5EF4-FFF2-40B4-BE49-F238E27FC236}">
                <a16:creationId xmlns:a16="http://schemas.microsoft.com/office/drawing/2014/main" id="{8F3E48CA-7779-4A41-9003-C48C1C01ED0E}"/>
              </a:ext>
            </a:extLst>
          </p:cNvPr>
          <p:cNvSpPr/>
          <p:nvPr/>
        </p:nvSpPr>
        <p:spPr>
          <a:xfrm>
            <a:off x="10896134" y="9299661"/>
            <a:ext cx="553746" cy="344914"/>
          </a:xfrm>
          <a:custGeom>
            <a:avLst/>
            <a:gdLst>
              <a:gd name="connsiteX0" fmla="*/ 552916 w 553746"/>
              <a:gd name="connsiteY0" fmla="*/ 972 h 344914"/>
              <a:gd name="connsiteX1" fmla="*/ 241766 w 553746"/>
              <a:gd name="connsiteY1" fmla="*/ 140672 h 344914"/>
              <a:gd name="connsiteX2" fmla="*/ 298916 w 553746"/>
              <a:gd name="connsiteY2" fmla="*/ 147022 h 344914"/>
              <a:gd name="connsiteX3" fmla="*/ 34333 w 553746"/>
              <a:gd name="connsiteY3" fmla="*/ 314239 h 344914"/>
              <a:gd name="connsiteX4" fmla="*/ 21633 w 553746"/>
              <a:gd name="connsiteY4" fmla="*/ 331172 h 344914"/>
              <a:gd name="connsiteX5" fmla="*/ 203666 w 553746"/>
              <a:gd name="connsiteY5" fmla="*/ 163956 h 344914"/>
              <a:gd name="connsiteX6" fmla="*/ 237533 w 553746"/>
              <a:gd name="connsiteY6" fmla="*/ 132206 h 344914"/>
              <a:gd name="connsiteX7" fmla="*/ 330666 w 553746"/>
              <a:gd name="connsiteY7" fmla="*/ 81406 h 344914"/>
              <a:gd name="connsiteX8" fmla="*/ 552916 w 553746"/>
              <a:gd name="connsiteY8" fmla="*/ 972 h 344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3746" h="344914">
                <a:moveTo>
                  <a:pt x="552916" y="972"/>
                </a:moveTo>
                <a:cubicBezTo>
                  <a:pt x="538099" y="10850"/>
                  <a:pt x="284099" y="116330"/>
                  <a:pt x="241766" y="140672"/>
                </a:cubicBezTo>
                <a:cubicBezTo>
                  <a:pt x="199433" y="165014"/>
                  <a:pt x="333488" y="118094"/>
                  <a:pt x="298916" y="147022"/>
                </a:cubicBezTo>
                <a:cubicBezTo>
                  <a:pt x="264344" y="175950"/>
                  <a:pt x="80547" y="283547"/>
                  <a:pt x="34333" y="314239"/>
                </a:cubicBezTo>
                <a:cubicBezTo>
                  <a:pt x="-11881" y="344931"/>
                  <a:pt x="-6589" y="356219"/>
                  <a:pt x="21633" y="331172"/>
                </a:cubicBezTo>
                <a:cubicBezTo>
                  <a:pt x="49855" y="306125"/>
                  <a:pt x="167683" y="197117"/>
                  <a:pt x="203666" y="163956"/>
                </a:cubicBezTo>
                <a:cubicBezTo>
                  <a:pt x="239649" y="130795"/>
                  <a:pt x="216366" y="145964"/>
                  <a:pt x="237533" y="132206"/>
                </a:cubicBezTo>
                <a:cubicBezTo>
                  <a:pt x="258700" y="118448"/>
                  <a:pt x="281277" y="103631"/>
                  <a:pt x="330666" y="81406"/>
                </a:cubicBezTo>
                <a:cubicBezTo>
                  <a:pt x="380055" y="59181"/>
                  <a:pt x="567733" y="-8906"/>
                  <a:pt x="552916" y="9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: 図形 1358">
            <a:extLst>
              <a:ext uri="{FF2B5EF4-FFF2-40B4-BE49-F238E27FC236}">
                <a16:creationId xmlns:a16="http://schemas.microsoft.com/office/drawing/2014/main" id="{9B13C535-F6FC-4003-84FB-4498870FF439}"/>
              </a:ext>
            </a:extLst>
          </p:cNvPr>
          <p:cNvSpPr/>
          <p:nvPr/>
        </p:nvSpPr>
        <p:spPr>
          <a:xfrm>
            <a:off x="10949077" y="9499440"/>
            <a:ext cx="163439" cy="385131"/>
          </a:xfrm>
          <a:custGeom>
            <a:avLst/>
            <a:gdLst>
              <a:gd name="connsiteX0" fmla="*/ 163423 w 163439"/>
              <a:gd name="connsiteY0" fmla="*/ 160 h 385131"/>
              <a:gd name="connsiteX1" fmla="*/ 38540 w 163439"/>
              <a:gd name="connsiteY1" fmla="*/ 122927 h 385131"/>
              <a:gd name="connsiteX2" fmla="*/ 27956 w 163439"/>
              <a:gd name="connsiteY2" fmla="*/ 186427 h 385131"/>
              <a:gd name="connsiteX3" fmla="*/ 25840 w 163439"/>
              <a:gd name="connsiteY3" fmla="*/ 379043 h 385131"/>
              <a:gd name="connsiteX4" fmla="*/ 23723 w 163439"/>
              <a:gd name="connsiteY4" fmla="*/ 317660 h 385131"/>
              <a:gd name="connsiteX5" fmla="*/ 440 w 163439"/>
              <a:gd name="connsiteY5" fmla="*/ 125043 h 385131"/>
              <a:gd name="connsiteX6" fmla="*/ 47006 w 163439"/>
              <a:gd name="connsiteY6" fmla="*/ 97527 h 385131"/>
              <a:gd name="connsiteX7" fmla="*/ 163423 w 163439"/>
              <a:gd name="connsiteY7" fmla="*/ 160 h 385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439" h="385131">
                <a:moveTo>
                  <a:pt x="163423" y="160"/>
                </a:moveTo>
                <a:cubicBezTo>
                  <a:pt x="162012" y="4393"/>
                  <a:pt x="61118" y="91883"/>
                  <a:pt x="38540" y="122927"/>
                </a:cubicBezTo>
                <a:cubicBezTo>
                  <a:pt x="15962" y="153972"/>
                  <a:pt x="30073" y="143741"/>
                  <a:pt x="27956" y="186427"/>
                </a:cubicBezTo>
                <a:cubicBezTo>
                  <a:pt x="25839" y="229113"/>
                  <a:pt x="26545" y="357171"/>
                  <a:pt x="25840" y="379043"/>
                </a:cubicBezTo>
                <a:cubicBezTo>
                  <a:pt x="25135" y="400915"/>
                  <a:pt x="27956" y="359993"/>
                  <a:pt x="23723" y="317660"/>
                </a:cubicBezTo>
                <a:cubicBezTo>
                  <a:pt x="19490" y="275327"/>
                  <a:pt x="-3440" y="161732"/>
                  <a:pt x="440" y="125043"/>
                </a:cubicBezTo>
                <a:cubicBezTo>
                  <a:pt x="4320" y="88354"/>
                  <a:pt x="21253" y="118341"/>
                  <a:pt x="47006" y="97527"/>
                </a:cubicBezTo>
                <a:cubicBezTo>
                  <a:pt x="72759" y="76713"/>
                  <a:pt x="164834" y="-4073"/>
                  <a:pt x="163423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: 図形 1359">
            <a:extLst>
              <a:ext uri="{FF2B5EF4-FFF2-40B4-BE49-F238E27FC236}">
                <a16:creationId xmlns:a16="http://schemas.microsoft.com/office/drawing/2014/main" id="{463366FB-DE84-4BE1-A797-AEC1FF4C18DF}"/>
              </a:ext>
            </a:extLst>
          </p:cNvPr>
          <p:cNvSpPr/>
          <p:nvPr/>
        </p:nvSpPr>
        <p:spPr>
          <a:xfrm>
            <a:off x="10963605" y="9522883"/>
            <a:ext cx="176412" cy="264828"/>
          </a:xfrm>
          <a:custGeom>
            <a:avLst/>
            <a:gdLst>
              <a:gd name="connsiteX0" fmla="*/ 176412 w 176412"/>
              <a:gd name="connsiteY0" fmla="*/ 0 h 264828"/>
              <a:gd name="connsiteX1" fmla="*/ 70578 w 176412"/>
              <a:gd name="connsiteY1" fmla="*/ 97367 h 264828"/>
              <a:gd name="connsiteX2" fmla="*/ 47295 w 176412"/>
              <a:gd name="connsiteY2" fmla="*/ 143934 h 264828"/>
              <a:gd name="connsiteX3" fmla="*/ 728 w 176412"/>
              <a:gd name="connsiteY3" fmla="*/ 264584 h 264828"/>
              <a:gd name="connsiteX4" fmla="*/ 19778 w 176412"/>
              <a:gd name="connsiteY4" fmla="*/ 173567 h 264828"/>
              <a:gd name="connsiteX5" fmla="*/ 32478 w 176412"/>
              <a:gd name="connsiteY5" fmla="*/ 116417 h 264828"/>
              <a:gd name="connsiteX6" fmla="*/ 72695 w 176412"/>
              <a:gd name="connsiteY6" fmla="*/ 76200 h 264828"/>
              <a:gd name="connsiteX7" fmla="*/ 176412 w 176412"/>
              <a:gd name="connsiteY7" fmla="*/ 0 h 264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412" h="264828">
                <a:moveTo>
                  <a:pt x="176412" y="0"/>
                </a:moveTo>
                <a:cubicBezTo>
                  <a:pt x="134255" y="36689"/>
                  <a:pt x="92098" y="73378"/>
                  <a:pt x="70578" y="97367"/>
                </a:cubicBezTo>
                <a:cubicBezTo>
                  <a:pt x="49058" y="121356"/>
                  <a:pt x="58937" y="116065"/>
                  <a:pt x="47295" y="143934"/>
                </a:cubicBezTo>
                <a:cubicBezTo>
                  <a:pt x="35653" y="171804"/>
                  <a:pt x="5314" y="259645"/>
                  <a:pt x="728" y="264584"/>
                </a:cubicBezTo>
                <a:cubicBezTo>
                  <a:pt x="-3858" y="269523"/>
                  <a:pt x="14486" y="198261"/>
                  <a:pt x="19778" y="173567"/>
                </a:cubicBezTo>
                <a:cubicBezTo>
                  <a:pt x="25070" y="148873"/>
                  <a:pt x="23659" y="132645"/>
                  <a:pt x="32478" y="116417"/>
                </a:cubicBezTo>
                <a:cubicBezTo>
                  <a:pt x="41297" y="100189"/>
                  <a:pt x="72695" y="76200"/>
                  <a:pt x="72695" y="76200"/>
                </a:cubicBezTo>
                <a:lnTo>
                  <a:pt x="17641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: 図形 1360">
            <a:extLst>
              <a:ext uri="{FF2B5EF4-FFF2-40B4-BE49-F238E27FC236}">
                <a16:creationId xmlns:a16="http://schemas.microsoft.com/office/drawing/2014/main" id="{D50BDEF9-F047-4789-A72C-B1D2BDDBFC92}"/>
              </a:ext>
            </a:extLst>
          </p:cNvPr>
          <p:cNvSpPr/>
          <p:nvPr/>
        </p:nvSpPr>
        <p:spPr>
          <a:xfrm>
            <a:off x="11209236" y="9329995"/>
            <a:ext cx="170955" cy="901078"/>
          </a:xfrm>
          <a:custGeom>
            <a:avLst/>
            <a:gdLst>
              <a:gd name="connsiteX0" fmla="*/ 169964 w 170955"/>
              <a:gd name="connsiteY0" fmla="*/ 272 h 901078"/>
              <a:gd name="connsiteX1" fmla="*/ 146681 w 170955"/>
              <a:gd name="connsiteY1" fmla="*/ 283905 h 901078"/>
              <a:gd name="connsiteX2" fmla="*/ 148797 w 170955"/>
              <a:gd name="connsiteY2" fmla="*/ 302955 h 901078"/>
              <a:gd name="connsiteX3" fmla="*/ 89531 w 170955"/>
              <a:gd name="connsiteY3" fmla="*/ 529438 h 901078"/>
              <a:gd name="connsiteX4" fmla="*/ 83181 w 170955"/>
              <a:gd name="connsiteY4" fmla="*/ 514622 h 901078"/>
              <a:gd name="connsiteX5" fmla="*/ 28147 w 170955"/>
              <a:gd name="connsiteY5" fmla="*/ 738988 h 901078"/>
              <a:gd name="connsiteX6" fmla="*/ 4864 w 170955"/>
              <a:gd name="connsiteY6" fmla="*/ 899855 h 901078"/>
              <a:gd name="connsiteX7" fmla="*/ 6981 w 170955"/>
              <a:gd name="connsiteY7" fmla="*/ 800372 h 901078"/>
              <a:gd name="connsiteX8" fmla="*/ 76831 w 170955"/>
              <a:gd name="connsiteY8" fmla="*/ 576005 h 901078"/>
              <a:gd name="connsiteX9" fmla="*/ 108581 w 170955"/>
              <a:gd name="connsiteY9" fmla="*/ 341055 h 901078"/>
              <a:gd name="connsiteX10" fmla="*/ 169964 w 170955"/>
              <a:gd name="connsiteY10" fmla="*/ 272 h 90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0955" h="901078">
                <a:moveTo>
                  <a:pt x="169964" y="272"/>
                </a:moveTo>
                <a:cubicBezTo>
                  <a:pt x="176314" y="-9253"/>
                  <a:pt x="150209" y="233458"/>
                  <a:pt x="146681" y="283905"/>
                </a:cubicBezTo>
                <a:cubicBezTo>
                  <a:pt x="143153" y="334352"/>
                  <a:pt x="158322" y="262033"/>
                  <a:pt x="148797" y="302955"/>
                </a:cubicBezTo>
                <a:cubicBezTo>
                  <a:pt x="139272" y="343877"/>
                  <a:pt x="100467" y="494160"/>
                  <a:pt x="89531" y="529438"/>
                </a:cubicBezTo>
                <a:cubicBezTo>
                  <a:pt x="78595" y="564716"/>
                  <a:pt x="93412" y="479697"/>
                  <a:pt x="83181" y="514622"/>
                </a:cubicBezTo>
                <a:cubicBezTo>
                  <a:pt x="72950" y="549547"/>
                  <a:pt x="41200" y="674783"/>
                  <a:pt x="28147" y="738988"/>
                </a:cubicBezTo>
                <a:cubicBezTo>
                  <a:pt x="15094" y="803193"/>
                  <a:pt x="8392" y="889624"/>
                  <a:pt x="4864" y="899855"/>
                </a:cubicBezTo>
                <a:cubicBezTo>
                  <a:pt x="1336" y="910086"/>
                  <a:pt x="-5013" y="854347"/>
                  <a:pt x="6981" y="800372"/>
                </a:cubicBezTo>
                <a:cubicBezTo>
                  <a:pt x="18975" y="746397"/>
                  <a:pt x="59898" y="652558"/>
                  <a:pt x="76831" y="576005"/>
                </a:cubicBezTo>
                <a:cubicBezTo>
                  <a:pt x="93764" y="499452"/>
                  <a:pt x="94117" y="433483"/>
                  <a:pt x="108581" y="341055"/>
                </a:cubicBezTo>
                <a:cubicBezTo>
                  <a:pt x="123045" y="248627"/>
                  <a:pt x="163614" y="9797"/>
                  <a:pt x="169964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: 図形 1361">
            <a:extLst>
              <a:ext uri="{FF2B5EF4-FFF2-40B4-BE49-F238E27FC236}">
                <a16:creationId xmlns:a16="http://schemas.microsoft.com/office/drawing/2014/main" id="{C753FE72-D3D4-43DB-8C87-5D23E0F5D8BF}"/>
              </a:ext>
            </a:extLst>
          </p:cNvPr>
          <p:cNvSpPr/>
          <p:nvPr/>
        </p:nvSpPr>
        <p:spPr>
          <a:xfrm>
            <a:off x="11245674" y="9295238"/>
            <a:ext cx="168013" cy="866919"/>
          </a:xfrm>
          <a:custGeom>
            <a:avLst/>
            <a:gdLst>
              <a:gd name="connsiteX0" fmla="*/ 167393 w 168013"/>
              <a:gd name="connsiteY0" fmla="*/ 5395 h 866919"/>
              <a:gd name="connsiteX1" fmla="*/ 108126 w 168013"/>
              <a:gd name="connsiteY1" fmla="*/ 475295 h 866919"/>
              <a:gd name="connsiteX2" fmla="*/ 103893 w 168013"/>
              <a:gd name="connsiteY2" fmla="*/ 492229 h 866919"/>
              <a:gd name="connsiteX3" fmla="*/ 67909 w 168013"/>
              <a:gd name="connsiteY3" fmla="*/ 691195 h 866919"/>
              <a:gd name="connsiteX4" fmla="*/ 36159 w 168013"/>
              <a:gd name="connsiteY4" fmla="*/ 771629 h 866919"/>
              <a:gd name="connsiteX5" fmla="*/ 176 w 168013"/>
              <a:gd name="connsiteY5" fmla="*/ 866879 h 866919"/>
              <a:gd name="connsiteX6" fmla="*/ 25576 w 168013"/>
              <a:gd name="connsiteY6" fmla="*/ 777979 h 866919"/>
              <a:gd name="connsiteX7" fmla="*/ 93309 w 168013"/>
              <a:gd name="connsiteY7" fmla="*/ 443545 h 866919"/>
              <a:gd name="connsiteX8" fmla="*/ 135643 w 168013"/>
              <a:gd name="connsiteY8" fmla="*/ 231879 h 866919"/>
              <a:gd name="connsiteX9" fmla="*/ 167393 w 168013"/>
              <a:gd name="connsiteY9" fmla="*/ 5395 h 866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8013" h="866919">
                <a:moveTo>
                  <a:pt x="167393" y="5395"/>
                </a:moveTo>
                <a:cubicBezTo>
                  <a:pt x="162807" y="45964"/>
                  <a:pt x="108126" y="475295"/>
                  <a:pt x="108126" y="475295"/>
                </a:cubicBezTo>
                <a:cubicBezTo>
                  <a:pt x="97543" y="556434"/>
                  <a:pt x="110596" y="456246"/>
                  <a:pt x="103893" y="492229"/>
                </a:cubicBezTo>
                <a:cubicBezTo>
                  <a:pt x="97190" y="528212"/>
                  <a:pt x="79198" y="644628"/>
                  <a:pt x="67909" y="691195"/>
                </a:cubicBezTo>
                <a:cubicBezTo>
                  <a:pt x="56620" y="737762"/>
                  <a:pt x="47448" y="742348"/>
                  <a:pt x="36159" y="771629"/>
                </a:cubicBezTo>
                <a:cubicBezTo>
                  <a:pt x="24870" y="800910"/>
                  <a:pt x="1940" y="865821"/>
                  <a:pt x="176" y="866879"/>
                </a:cubicBezTo>
                <a:cubicBezTo>
                  <a:pt x="-1588" y="867937"/>
                  <a:pt x="10054" y="848535"/>
                  <a:pt x="25576" y="777979"/>
                </a:cubicBezTo>
                <a:cubicBezTo>
                  <a:pt x="41098" y="707423"/>
                  <a:pt x="74965" y="534562"/>
                  <a:pt x="93309" y="443545"/>
                </a:cubicBezTo>
                <a:cubicBezTo>
                  <a:pt x="111653" y="352528"/>
                  <a:pt x="121179" y="299612"/>
                  <a:pt x="135643" y="231879"/>
                </a:cubicBezTo>
                <a:cubicBezTo>
                  <a:pt x="150107" y="164146"/>
                  <a:pt x="171979" y="-35174"/>
                  <a:pt x="167393" y="53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: 図形 1362">
            <a:extLst>
              <a:ext uri="{FF2B5EF4-FFF2-40B4-BE49-F238E27FC236}">
                <a16:creationId xmlns:a16="http://schemas.microsoft.com/office/drawing/2014/main" id="{F9C19008-73D3-42BA-B838-61A4ABF5194C}"/>
              </a:ext>
            </a:extLst>
          </p:cNvPr>
          <p:cNvSpPr/>
          <p:nvPr/>
        </p:nvSpPr>
        <p:spPr>
          <a:xfrm>
            <a:off x="10990041" y="9501717"/>
            <a:ext cx="283364" cy="479484"/>
          </a:xfrm>
          <a:custGeom>
            <a:avLst/>
            <a:gdLst>
              <a:gd name="connsiteX0" fmla="*/ 283326 w 283364"/>
              <a:gd name="connsiteY0" fmla="*/ 0 h 479484"/>
              <a:gd name="connsiteX1" fmla="*/ 133042 w 283364"/>
              <a:gd name="connsiteY1" fmla="*/ 107950 h 479484"/>
              <a:gd name="connsiteX2" fmla="*/ 71659 w 283364"/>
              <a:gd name="connsiteY2" fmla="*/ 141816 h 479484"/>
              <a:gd name="connsiteX3" fmla="*/ 18742 w 283364"/>
              <a:gd name="connsiteY3" fmla="*/ 207433 h 479484"/>
              <a:gd name="connsiteX4" fmla="*/ 25092 w 283364"/>
              <a:gd name="connsiteY4" fmla="*/ 277283 h 479484"/>
              <a:gd name="connsiteX5" fmla="*/ 48376 w 283364"/>
              <a:gd name="connsiteY5" fmla="*/ 334433 h 479484"/>
              <a:gd name="connsiteX6" fmla="*/ 107642 w 283364"/>
              <a:gd name="connsiteY6" fmla="*/ 474133 h 479484"/>
              <a:gd name="connsiteX7" fmla="*/ 86476 w 283364"/>
              <a:gd name="connsiteY7" fmla="*/ 433916 h 479484"/>
              <a:gd name="connsiteX8" fmla="*/ 1809 w 283364"/>
              <a:gd name="connsiteY8" fmla="*/ 279400 h 479484"/>
              <a:gd name="connsiteX9" fmla="*/ 35676 w 283364"/>
              <a:gd name="connsiteY9" fmla="*/ 146050 h 479484"/>
              <a:gd name="connsiteX10" fmla="*/ 118226 w 283364"/>
              <a:gd name="connsiteY10" fmla="*/ 107950 h 479484"/>
              <a:gd name="connsiteX11" fmla="*/ 283326 w 283364"/>
              <a:gd name="connsiteY11" fmla="*/ 0 h 479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3364" h="479484">
                <a:moveTo>
                  <a:pt x="283326" y="0"/>
                </a:moveTo>
                <a:cubicBezTo>
                  <a:pt x="285795" y="0"/>
                  <a:pt x="168320" y="84314"/>
                  <a:pt x="133042" y="107950"/>
                </a:cubicBezTo>
                <a:cubicBezTo>
                  <a:pt x="97764" y="131586"/>
                  <a:pt x="90709" y="125236"/>
                  <a:pt x="71659" y="141816"/>
                </a:cubicBezTo>
                <a:cubicBezTo>
                  <a:pt x="52609" y="158396"/>
                  <a:pt x="26503" y="184855"/>
                  <a:pt x="18742" y="207433"/>
                </a:cubicBezTo>
                <a:cubicBezTo>
                  <a:pt x="10981" y="230011"/>
                  <a:pt x="20153" y="256116"/>
                  <a:pt x="25092" y="277283"/>
                </a:cubicBezTo>
                <a:cubicBezTo>
                  <a:pt x="30031" y="298450"/>
                  <a:pt x="34618" y="301625"/>
                  <a:pt x="48376" y="334433"/>
                </a:cubicBezTo>
                <a:cubicBezTo>
                  <a:pt x="62134" y="367241"/>
                  <a:pt x="101292" y="457553"/>
                  <a:pt x="107642" y="474133"/>
                </a:cubicBezTo>
                <a:cubicBezTo>
                  <a:pt x="113992" y="490714"/>
                  <a:pt x="104115" y="466371"/>
                  <a:pt x="86476" y="433916"/>
                </a:cubicBezTo>
                <a:cubicBezTo>
                  <a:pt x="68837" y="401461"/>
                  <a:pt x="10276" y="327378"/>
                  <a:pt x="1809" y="279400"/>
                </a:cubicBezTo>
                <a:cubicBezTo>
                  <a:pt x="-6658" y="231422"/>
                  <a:pt x="16273" y="174625"/>
                  <a:pt x="35676" y="146050"/>
                </a:cubicBezTo>
                <a:cubicBezTo>
                  <a:pt x="55079" y="117475"/>
                  <a:pt x="80832" y="130881"/>
                  <a:pt x="118226" y="107950"/>
                </a:cubicBezTo>
                <a:cubicBezTo>
                  <a:pt x="155620" y="85019"/>
                  <a:pt x="280857" y="0"/>
                  <a:pt x="28332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: 図形 1363">
            <a:extLst>
              <a:ext uri="{FF2B5EF4-FFF2-40B4-BE49-F238E27FC236}">
                <a16:creationId xmlns:a16="http://schemas.microsoft.com/office/drawing/2014/main" id="{12D47281-C2F9-4506-BF90-A8FD3C28F0B6}"/>
              </a:ext>
            </a:extLst>
          </p:cNvPr>
          <p:cNvSpPr/>
          <p:nvPr/>
        </p:nvSpPr>
        <p:spPr>
          <a:xfrm>
            <a:off x="11209846" y="9507087"/>
            <a:ext cx="74171" cy="526286"/>
          </a:xfrm>
          <a:custGeom>
            <a:avLst/>
            <a:gdLst>
              <a:gd name="connsiteX0" fmla="*/ 36004 w 74171"/>
              <a:gd name="connsiteY0" fmla="*/ 3096 h 526286"/>
              <a:gd name="connsiteX1" fmla="*/ 74104 w 74171"/>
              <a:gd name="connsiteY1" fmla="*/ 195713 h 526286"/>
              <a:gd name="connsiteX2" fmla="*/ 25421 w 74171"/>
              <a:gd name="connsiteY2" fmla="*/ 267680 h 526286"/>
              <a:gd name="connsiteX3" fmla="*/ 12721 w 74171"/>
              <a:gd name="connsiteY3" fmla="*/ 375630 h 526286"/>
              <a:gd name="connsiteX4" fmla="*/ 2137 w 74171"/>
              <a:gd name="connsiteY4" fmla="*/ 525913 h 526286"/>
              <a:gd name="connsiteX5" fmla="*/ 4254 w 74171"/>
              <a:gd name="connsiteY5" fmla="*/ 413730 h 526286"/>
              <a:gd name="connsiteX6" fmla="*/ 44471 w 74171"/>
              <a:gd name="connsiteY6" fmla="*/ 271913 h 526286"/>
              <a:gd name="connsiteX7" fmla="*/ 52937 w 74171"/>
              <a:gd name="connsiteY7" fmla="*/ 172430 h 526286"/>
              <a:gd name="connsiteX8" fmla="*/ 36004 w 74171"/>
              <a:gd name="connsiteY8" fmla="*/ 83530 h 526286"/>
              <a:gd name="connsiteX9" fmla="*/ 36004 w 74171"/>
              <a:gd name="connsiteY9" fmla="*/ 3096 h 52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171" h="526286">
                <a:moveTo>
                  <a:pt x="36004" y="3096"/>
                </a:moveTo>
                <a:cubicBezTo>
                  <a:pt x="42354" y="21793"/>
                  <a:pt x="75868" y="151616"/>
                  <a:pt x="74104" y="195713"/>
                </a:cubicBezTo>
                <a:cubicBezTo>
                  <a:pt x="72340" y="239810"/>
                  <a:pt x="35651" y="237694"/>
                  <a:pt x="25421" y="267680"/>
                </a:cubicBezTo>
                <a:cubicBezTo>
                  <a:pt x="15191" y="297666"/>
                  <a:pt x="16602" y="332591"/>
                  <a:pt x="12721" y="375630"/>
                </a:cubicBezTo>
                <a:cubicBezTo>
                  <a:pt x="8840" y="418669"/>
                  <a:pt x="3548" y="519563"/>
                  <a:pt x="2137" y="525913"/>
                </a:cubicBezTo>
                <a:cubicBezTo>
                  <a:pt x="726" y="532263"/>
                  <a:pt x="-2802" y="456063"/>
                  <a:pt x="4254" y="413730"/>
                </a:cubicBezTo>
                <a:cubicBezTo>
                  <a:pt x="11310" y="371397"/>
                  <a:pt x="36357" y="312130"/>
                  <a:pt x="44471" y="271913"/>
                </a:cubicBezTo>
                <a:cubicBezTo>
                  <a:pt x="52585" y="231696"/>
                  <a:pt x="54348" y="203827"/>
                  <a:pt x="52937" y="172430"/>
                </a:cubicBezTo>
                <a:cubicBezTo>
                  <a:pt x="51526" y="141033"/>
                  <a:pt x="39532" y="111752"/>
                  <a:pt x="36004" y="83530"/>
                </a:cubicBezTo>
                <a:cubicBezTo>
                  <a:pt x="32476" y="55308"/>
                  <a:pt x="29654" y="-15601"/>
                  <a:pt x="36004" y="3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: 図形 1364">
            <a:extLst>
              <a:ext uri="{FF2B5EF4-FFF2-40B4-BE49-F238E27FC236}">
                <a16:creationId xmlns:a16="http://schemas.microsoft.com/office/drawing/2014/main" id="{3B0EAB54-AA39-40BA-B062-FCD4A6ED9A09}"/>
              </a:ext>
            </a:extLst>
          </p:cNvPr>
          <p:cNvSpPr/>
          <p:nvPr/>
        </p:nvSpPr>
        <p:spPr>
          <a:xfrm>
            <a:off x="11250057" y="9440793"/>
            <a:ext cx="87432" cy="465977"/>
          </a:xfrm>
          <a:custGeom>
            <a:avLst/>
            <a:gdLst>
              <a:gd name="connsiteX0" fmla="*/ 26 w 87432"/>
              <a:gd name="connsiteY0" fmla="*/ 1657 h 465977"/>
              <a:gd name="connsiteX1" fmla="*/ 63526 w 87432"/>
              <a:gd name="connsiteY1" fmla="*/ 217557 h 465977"/>
              <a:gd name="connsiteX2" fmla="*/ 57176 w 87432"/>
              <a:gd name="connsiteY2" fmla="*/ 331857 h 465977"/>
              <a:gd name="connsiteX3" fmla="*/ 27543 w 87432"/>
              <a:gd name="connsiteY3" fmla="*/ 465207 h 465977"/>
              <a:gd name="connsiteX4" fmla="*/ 29660 w 87432"/>
              <a:gd name="connsiteY4" fmla="*/ 376307 h 465977"/>
              <a:gd name="connsiteX5" fmla="*/ 84693 w 87432"/>
              <a:gd name="connsiteY5" fmla="*/ 170990 h 465977"/>
              <a:gd name="connsiteX6" fmla="*/ 71993 w 87432"/>
              <a:gd name="connsiteY6" fmla="*/ 120190 h 465977"/>
              <a:gd name="connsiteX7" fmla="*/ 26 w 87432"/>
              <a:gd name="connsiteY7" fmla="*/ 1657 h 465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432" h="465977">
                <a:moveTo>
                  <a:pt x="26" y="1657"/>
                </a:moveTo>
                <a:cubicBezTo>
                  <a:pt x="-1385" y="17885"/>
                  <a:pt x="54001" y="162524"/>
                  <a:pt x="63526" y="217557"/>
                </a:cubicBezTo>
                <a:cubicBezTo>
                  <a:pt x="73051" y="272590"/>
                  <a:pt x="63173" y="290582"/>
                  <a:pt x="57176" y="331857"/>
                </a:cubicBezTo>
                <a:cubicBezTo>
                  <a:pt x="51179" y="373132"/>
                  <a:pt x="32129" y="457799"/>
                  <a:pt x="27543" y="465207"/>
                </a:cubicBezTo>
                <a:cubicBezTo>
                  <a:pt x="22957" y="472615"/>
                  <a:pt x="20135" y="425343"/>
                  <a:pt x="29660" y="376307"/>
                </a:cubicBezTo>
                <a:cubicBezTo>
                  <a:pt x="39185" y="327271"/>
                  <a:pt x="77638" y="213676"/>
                  <a:pt x="84693" y="170990"/>
                </a:cubicBezTo>
                <a:cubicBezTo>
                  <a:pt x="91748" y="128304"/>
                  <a:pt x="84340" y="147354"/>
                  <a:pt x="71993" y="120190"/>
                </a:cubicBezTo>
                <a:cubicBezTo>
                  <a:pt x="59646" y="93026"/>
                  <a:pt x="1437" y="-14571"/>
                  <a:pt x="26" y="16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: 図形 1365">
            <a:extLst>
              <a:ext uri="{FF2B5EF4-FFF2-40B4-BE49-F238E27FC236}">
                <a16:creationId xmlns:a16="http://schemas.microsoft.com/office/drawing/2014/main" id="{5E476C66-E83E-4107-84C6-A63291B88CAF}"/>
              </a:ext>
            </a:extLst>
          </p:cNvPr>
          <p:cNvSpPr/>
          <p:nvPr/>
        </p:nvSpPr>
        <p:spPr>
          <a:xfrm>
            <a:off x="11107107" y="9594455"/>
            <a:ext cx="141486" cy="834656"/>
          </a:xfrm>
          <a:custGeom>
            <a:avLst/>
            <a:gdLst>
              <a:gd name="connsiteX0" fmla="*/ 119693 w 141486"/>
              <a:gd name="connsiteY0" fmla="*/ 2512 h 834656"/>
              <a:gd name="connsiteX1" fmla="*/ 100643 w 141486"/>
              <a:gd name="connsiteY1" fmla="*/ 226878 h 834656"/>
              <a:gd name="connsiteX2" fmla="*/ 56193 w 141486"/>
              <a:gd name="connsiteY2" fmla="*/ 334828 h 834656"/>
              <a:gd name="connsiteX3" fmla="*/ 1160 w 141486"/>
              <a:gd name="connsiteY3" fmla="*/ 502045 h 834656"/>
              <a:gd name="connsiteX4" fmla="*/ 22326 w 141486"/>
              <a:gd name="connsiteY4" fmla="*/ 561312 h 834656"/>
              <a:gd name="connsiteX5" fmla="*/ 64660 w 141486"/>
              <a:gd name="connsiteY5" fmla="*/ 650212 h 834656"/>
              <a:gd name="connsiteX6" fmla="*/ 73126 w 141486"/>
              <a:gd name="connsiteY6" fmla="*/ 758162 h 834656"/>
              <a:gd name="connsiteX7" fmla="*/ 71010 w 141486"/>
              <a:gd name="connsiteY7" fmla="*/ 834362 h 834656"/>
              <a:gd name="connsiteX8" fmla="*/ 77360 w 141486"/>
              <a:gd name="connsiteY8" fmla="*/ 730645 h 834656"/>
              <a:gd name="connsiteX9" fmla="*/ 30793 w 141486"/>
              <a:gd name="connsiteY9" fmla="*/ 487228 h 834656"/>
              <a:gd name="connsiteX10" fmla="*/ 106993 w 141486"/>
              <a:gd name="connsiteY10" fmla="*/ 290378 h 834656"/>
              <a:gd name="connsiteX11" fmla="*/ 136626 w 141486"/>
              <a:gd name="connsiteY11" fmla="*/ 205712 h 834656"/>
              <a:gd name="connsiteX12" fmla="*/ 140860 w 141486"/>
              <a:gd name="connsiteY12" fmla="*/ 110462 h 834656"/>
              <a:gd name="connsiteX13" fmla="*/ 119693 w 141486"/>
              <a:gd name="connsiteY13" fmla="*/ 2512 h 834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1486" h="834656">
                <a:moveTo>
                  <a:pt x="119693" y="2512"/>
                </a:moveTo>
                <a:cubicBezTo>
                  <a:pt x="112990" y="21915"/>
                  <a:pt x="111226" y="171492"/>
                  <a:pt x="100643" y="226878"/>
                </a:cubicBezTo>
                <a:cubicBezTo>
                  <a:pt x="90060" y="282264"/>
                  <a:pt x="72773" y="288967"/>
                  <a:pt x="56193" y="334828"/>
                </a:cubicBezTo>
                <a:cubicBezTo>
                  <a:pt x="39612" y="380689"/>
                  <a:pt x="6804" y="464298"/>
                  <a:pt x="1160" y="502045"/>
                </a:cubicBezTo>
                <a:cubicBezTo>
                  <a:pt x="-4485" y="539792"/>
                  <a:pt x="11743" y="536618"/>
                  <a:pt x="22326" y="561312"/>
                </a:cubicBezTo>
                <a:cubicBezTo>
                  <a:pt x="32909" y="586006"/>
                  <a:pt x="56193" y="617404"/>
                  <a:pt x="64660" y="650212"/>
                </a:cubicBezTo>
                <a:cubicBezTo>
                  <a:pt x="73127" y="683020"/>
                  <a:pt x="72068" y="727470"/>
                  <a:pt x="73126" y="758162"/>
                </a:cubicBezTo>
                <a:cubicBezTo>
                  <a:pt x="74184" y="788854"/>
                  <a:pt x="70304" y="838948"/>
                  <a:pt x="71010" y="834362"/>
                </a:cubicBezTo>
                <a:cubicBezTo>
                  <a:pt x="71716" y="829776"/>
                  <a:pt x="84063" y="788501"/>
                  <a:pt x="77360" y="730645"/>
                </a:cubicBezTo>
                <a:cubicBezTo>
                  <a:pt x="70657" y="672789"/>
                  <a:pt x="25854" y="560606"/>
                  <a:pt x="30793" y="487228"/>
                </a:cubicBezTo>
                <a:cubicBezTo>
                  <a:pt x="35732" y="413850"/>
                  <a:pt x="89354" y="337297"/>
                  <a:pt x="106993" y="290378"/>
                </a:cubicBezTo>
                <a:cubicBezTo>
                  <a:pt x="124632" y="243459"/>
                  <a:pt x="130982" y="235698"/>
                  <a:pt x="136626" y="205712"/>
                </a:cubicBezTo>
                <a:cubicBezTo>
                  <a:pt x="142270" y="175726"/>
                  <a:pt x="141918" y="139390"/>
                  <a:pt x="140860" y="110462"/>
                </a:cubicBezTo>
                <a:cubicBezTo>
                  <a:pt x="139802" y="81534"/>
                  <a:pt x="126396" y="-16891"/>
                  <a:pt x="119693" y="2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: 図形 1366">
            <a:extLst>
              <a:ext uri="{FF2B5EF4-FFF2-40B4-BE49-F238E27FC236}">
                <a16:creationId xmlns:a16="http://schemas.microsoft.com/office/drawing/2014/main" id="{AC16A9C2-18E6-4F9B-9671-919D915A0B0D}"/>
              </a:ext>
            </a:extLst>
          </p:cNvPr>
          <p:cNvSpPr/>
          <p:nvPr/>
        </p:nvSpPr>
        <p:spPr>
          <a:xfrm>
            <a:off x="11076533" y="9602466"/>
            <a:ext cx="160223" cy="593871"/>
          </a:xfrm>
          <a:custGeom>
            <a:avLst/>
            <a:gdLst>
              <a:gd name="connsiteX0" fmla="*/ 8450 w 160223"/>
              <a:gd name="connsiteY0" fmla="*/ 98217 h 593871"/>
              <a:gd name="connsiteX1" fmla="*/ 120634 w 160223"/>
              <a:gd name="connsiteY1" fmla="*/ 102451 h 593871"/>
              <a:gd name="connsiteX2" fmla="*/ 74067 w 160223"/>
              <a:gd name="connsiteY2" fmla="*/ 271784 h 593871"/>
              <a:gd name="connsiteX3" fmla="*/ 4217 w 160223"/>
              <a:gd name="connsiteY3" fmla="*/ 360684 h 593871"/>
              <a:gd name="connsiteX4" fmla="*/ 12684 w 160223"/>
              <a:gd name="connsiteY4" fmla="*/ 409367 h 593871"/>
              <a:gd name="connsiteX5" fmla="*/ 52900 w 160223"/>
              <a:gd name="connsiteY5" fmla="*/ 593517 h 593871"/>
              <a:gd name="connsiteX6" fmla="*/ 25384 w 160223"/>
              <a:gd name="connsiteY6" fmla="*/ 451701 h 593871"/>
              <a:gd name="connsiteX7" fmla="*/ 82534 w 160223"/>
              <a:gd name="connsiteY7" fmla="*/ 301417 h 593871"/>
              <a:gd name="connsiteX8" fmla="*/ 156617 w 160223"/>
              <a:gd name="connsiteY8" fmla="*/ 113034 h 593871"/>
              <a:gd name="connsiteX9" fmla="*/ 146034 w 160223"/>
              <a:gd name="connsiteY9" fmla="*/ 851 h 593871"/>
              <a:gd name="connsiteX10" fmla="*/ 122750 w 160223"/>
              <a:gd name="connsiteY10" fmla="*/ 62234 h 593871"/>
              <a:gd name="connsiteX11" fmla="*/ 8450 w 160223"/>
              <a:gd name="connsiteY11" fmla="*/ 98217 h 59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23" h="593871">
                <a:moveTo>
                  <a:pt x="8450" y="98217"/>
                </a:moveTo>
                <a:cubicBezTo>
                  <a:pt x="8097" y="104920"/>
                  <a:pt x="109698" y="73523"/>
                  <a:pt x="120634" y="102451"/>
                </a:cubicBezTo>
                <a:cubicBezTo>
                  <a:pt x="131570" y="131379"/>
                  <a:pt x="93470" y="228745"/>
                  <a:pt x="74067" y="271784"/>
                </a:cubicBezTo>
                <a:cubicBezTo>
                  <a:pt x="54664" y="314823"/>
                  <a:pt x="14447" y="337754"/>
                  <a:pt x="4217" y="360684"/>
                </a:cubicBezTo>
                <a:cubicBezTo>
                  <a:pt x="-6013" y="383614"/>
                  <a:pt x="4570" y="370562"/>
                  <a:pt x="12684" y="409367"/>
                </a:cubicBezTo>
                <a:cubicBezTo>
                  <a:pt x="20798" y="448172"/>
                  <a:pt x="50783" y="586461"/>
                  <a:pt x="52900" y="593517"/>
                </a:cubicBezTo>
                <a:cubicBezTo>
                  <a:pt x="55017" y="600573"/>
                  <a:pt x="20445" y="500384"/>
                  <a:pt x="25384" y="451701"/>
                </a:cubicBezTo>
                <a:cubicBezTo>
                  <a:pt x="30323" y="403018"/>
                  <a:pt x="60662" y="357862"/>
                  <a:pt x="82534" y="301417"/>
                </a:cubicBezTo>
                <a:cubicBezTo>
                  <a:pt x="104406" y="244973"/>
                  <a:pt x="146034" y="163128"/>
                  <a:pt x="156617" y="113034"/>
                </a:cubicBezTo>
                <a:cubicBezTo>
                  <a:pt x="167200" y="62940"/>
                  <a:pt x="151678" y="9318"/>
                  <a:pt x="146034" y="851"/>
                </a:cubicBezTo>
                <a:cubicBezTo>
                  <a:pt x="140390" y="-7616"/>
                  <a:pt x="140389" y="49534"/>
                  <a:pt x="122750" y="62234"/>
                </a:cubicBezTo>
                <a:cubicBezTo>
                  <a:pt x="105111" y="74934"/>
                  <a:pt x="8803" y="91514"/>
                  <a:pt x="8450" y="98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: 図形 1367">
            <a:extLst>
              <a:ext uri="{FF2B5EF4-FFF2-40B4-BE49-F238E27FC236}">
                <a16:creationId xmlns:a16="http://schemas.microsoft.com/office/drawing/2014/main" id="{54A4F1C8-B3D5-498D-A8B4-BF6FD96CCBD5}"/>
              </a:ext>
            </a:extLst>
          </p:cNvPr>
          <p:cNvSpPr/>
          <p:nvPr/>
        </p:nvSpPr>
        <p:spPr>
          <a:xfrm>
            <a:off x="10902511" y="9668650"/>
            <a:ext cx="301006" cy="911758"/>
          </a:xfrm>
          <a:custGeom>
            <a:avLst/>
            <a:gdLst>
              <a:gd name="connsiteX0" fmla="*/ 439 w 301006"/>
              <a:gd name="connsiteY0" fmla="*/ 283 h 911758"/>
              <a:gd name="connsiteX1" fmla="*/ 63939 w 301006"/>
              <a:gd name="connsiteY1" fmla="*/ 207717 h 911758"/>
              <a:gd name="connsiteX2" fmla="*/ 74522 w 301006"/>
              <a:gd name="connsiteY2" fmla="*/ 195017 h 911758"/>
              <a:gd name="connsiteX3" fmla="*/ 152839 w 301006"/>
              <a:gd name="connsiteY3" fmla="*/ 398217 h 911758"/>
              <a:gd name="connsiteX4" fmla="*/ 148606 w 301006"/>
              <a:gd name="connsiteY4" fmla="*/ 393983 h 911758"/>
              <a:gd name="connsiteX5" fmla="*/ 205756 w 301006"/>
              <a:gd name="connsiteY5" fmla="*/ 614117 h 911758"/>
              <a:gd name="connsiteX6" fmla="*/ 271372 w 301006"/>
              <a:gd name="connsiteY6" fmla="*/ 779217 h 911758"/>
              <a:gd name="connsiteX7" fmla="*/ 301006 w 301006"/>
              <a:gd name="connsiteY7" fmla="*/ 910450 h 911758"/>
              <a:gd name="connsiteX8" fmla="*/ 271372 w 301006"/>
              <a:gd name="connsiteY8" fmla="*/ 813083 h 911758"/>
              <a:gd name="connsiteX9" fmla="*/ 148606 w 301006"/>
              <a:gd name="connsiteY9" fmla="*/ 347417 h 911758"/>
              <a:gd name="connsiteX10" fmla="*/ 99922 w 301006"/>
              <a:gd name="connsiteY10" fmla="*/ 258517 h 911758"/>
              <a:gd name="connsiteX11" fmla="*/ 439 w 301006"/>
              <a:gd name="connsiteY11" fmla="*/ 283 h 91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1006" h="911758">
                <a:moveTo>
                  <a:pt x="439" y="283"/>
                </a:moveTo>
                <a:cubicBezTo>
                  <a:pt x="-5558" y="-8184"/>
                  <a:pt x="51592" y="175261"/>
                  <a:pt x="63939" y="207717"/>
                </a:cubicBezTo>
                <a:cubicBezTo>
                  <a:pt x="76286" y="240173"/>
                  <a:pt x="59705" y="163267"/>
                  <a:pt x="74522" y="195017"/>
                </a:cubicBezTo>
                <a:cubicBezTo>
                  <a:pt x="89339" y="226767"/>
                  <a:pt x="140492" y="365056"/>
                  <a:pt x="152839" y="398217"/>
                </a:cubicBezTo>
                <a:cubicBezTo>
                  <a:pt x="165186" y="431378"/>
                  <a:pt x="139787" y="358000"/>
                  <a:pt x="148606" y="393983"/>
                </a:cubicBezTo>
                <a:cubicBezTo>
                  <a:pt x="157426" y="429966"/>
                  <a:pt x="185295" y="549911"/>
                  <a:pt x="205756" y="614117"/>
                </a:cubicBezTo>
                <a:cubicBezTo>
                  <a:pt x="226217" y="678323"/>
                  <a:pt x="255497" y="729828"/>
                  <a:pt x="271372" y="779217"/>
                </a:cubicBezTo>
                <a:cubicBezTo>
                  <a:pt x="287247" y="828606"/>
                  <a:pt x="301006" y="904806"/>
                  <a:pt x="301006" y="910450"/>
                </a:cubicBezTo>
                <a:cubicBezTo>
                  <a:pt x="301006" y="916094"/>
                  <a:pt x="296772" y="906922"/>
                  <a:pt x="271372" y="813083"/>
                </a:cubicBezTo>
                <a:cubicBezTo>
                  <a:pt x="245972" y="719244"/>
                  <a:pt x="177181" y="439845"/>
                  <a:pt x="148606" y="347417"/>
                </a:cubicBezTo>
                <a:cubicBezTo>
                  <a:pt x="120031" y="254989"/>
                  <a:pt x="122147" y="315667"/>
                  <a:pt x="99922" y="258517"/>
                </a:cubicBezTo>
                <a:cubicBezTo>
                  <a:pt x="77697" y="201367"/>
                  <a:pt x="6436" y="8750"/>
                  <a:pt x="439" y="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: 図形 1368">
            <a:extLst>
              <a:ext uri="{FF2B5EF4-FFF2-40B4-BE49-F238E27FC236}">
                <a16:creationId xmlns:a16="http://schemas.microsoft.com/office/drawing/2014/main" id="{562DB685-6716-4686-80DA-E62BB7BFC814}"/>
              </a:ext>
            </a:extLst>
          </p:cNvPr>
          <p:cNvSpPr/>
          <p:nvPr/>
        </p:nvSpPr>
        <p:spPr>
          <a:xfrm>
            <a:off x="10839890" y="9532132"/>
            <a:ext cx="337867" cy="1000484"/>
          </a:xfrm>
          <a:custGeom>
            <a:avLst/>
            <a:gdLst>
              <a:gd name="connsiteX0" fmla="*/ 3793 w 337867"/>
              <a:gd name="connsiteY0" fmla="*/ 1335 h 1000484"/>
              <a:gd name="connsiteX1" fmla="*/ 139260 w 337867"/>
              <a:gd name="connsiteY1" fmla="*/ 388685 h 1000484"/>
              <a:gd name="connsiteX2" fmla="*/ 128677 w 337867"/>
              <a:gd name="connsiteY2" fmla="*/ 331535 h 1000484"/>
              <a:gd name="connsiteX3" fmla="*/ 175243 w 337867"/>
              <a:gd name="connsiteY3" fmla="*/ 431018 h 1000484"/>
              <a:gd name="connsiteX4" fmla="*/ 132910 w 337867"/>
              <a:gd name="connsiteY4" fmla="*/ 392918 h 1000484"/>
              <a:gd name="connsiteX5" fmla="*/ 209110 w 337867"/>
              <a:gd name="connsiteY5" fmla="*/ 608818 h 1000484"/>
              <a:gd name="connsiteX6" fmla="*/ 331877 w 337867"/>
              <a:gd name="connsiteY6" fmla="*/ 943251 h 1000484"/>
              <a:gd name="connsiteX7" fmla="*/ 314943 w 337867"/>
              <a:gd name="connsiteY7" fmla="*/ 989818 h 1000484"/>
              <a:gd name="connsiteX8" fmla="*/ 281077 w 337867"/>
              <a:gd name="connsiteY8" fmla="*/ 826835 h 1000484"/>
              <a:gd name="connsiteX9" fmla="*/ 94810 w 337867"/>
              <a:gd name="connsiteY9" fmla="*/ 365401 h 1000484"/>
              <a:gd name="connsiteX10" fmla="*/ 41893 w 337867"/>
              <a:gd name="connsiteY10" fmla="*/ 263801 h 1000484"/>
              <a:gd name="connsiteX11" fmla="*/ 3793 w 337867"/>
              <a:gd name="connsiteY11" fmla="*/ 1335 h 1000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7867" h="1000484">
                <a:moveTo>
                  <a:pt x="3793" y="1335"/>
                </a:moveTo>
                <a:cubicBezTo>
                  <a:pt x="20021" y="22149"/>
                  <a:pt x="118446" y="333652"/>
                  <a:pt x="139260" y="388685"/>
                </a:cubicBezTo>
                <a:cubicBezTo>
                  <a:pt x="160074" y="443718"/>
                  <a:pt x="122680" y="324480"/>
                  <a:pt x="128677" y="331535"/>
                </a:cubicBezTo>
                <a:cubicBezTo>
                  <a:pt x="134674" y="338590"/>
                  <a:pt x="174538" y="420788"/>
                  <a:pt x="175243" y="431018"/>
                </a:cubicBezTo>
                <a:cubicBezTo>
                  <a:pt x="175948" y="441248"/>
                  <a:pt x="127266" y="363285"/>
                  <a:pt x="132910" y="392918"/>
                </a:cubicBezTo>
                <a:cubicBezTo>
                  <a:pt x="138554" y="422551"/>
                  <a:pt x="175949" y="517096"/>
                  <a:pt x="209110" y="608818"/>
                </a:cubicBezTo>
                <a:cubicBezTo>
                  <a:pt x="242271" y="700540"/>
                  <a:pt x="314238" y="879751"/>
                  <a:pt x="331877" y="943251"/>
                </a:cubicBezTo>
                <a:cubicBezTo>
                  <a:pt x="349516" y="1006751"/>
                  <a:pt x="323410" y="1009221"/>
                  <a:pt x="314943" y="989818"/>
                </a:cubicBezTo>
                <a:cubicBezTo>
                  <a:pt x="306476" y="970415"/>
                  <a:pt x="317766" y="930904"/>
                  <a:pt x="281077" y="826835"/>
                </a:cubicBezTo>
                <a:cubicBezTo>
                  <a:pt x="244388" y="722766"/>
                  <a:pt x="134674" y="459240"/>
                  <a:pt x="94810" y="365401"/>
                </a:cubicBezTo>
                <a:cubicBezTo>
                  <a:pt x="54946" y="271562"/>
                  <a:pt x="56004" y="318482"/>
                  <a:pt x="41893" y="263801"/>
                </a:cubicBezTo>
                <a:cubicBezTo>
                  <a:pt x="27782" y="209121"/>
                  <a:pt x="-12435" y="-19479"/>
                  <a:pt x="3793" y="1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: 図形 1369">
            <a:extLst>
              <a:ext uri="{FF2B5EF4-FFF2-40B4-BE49-F238E27FC236}">
                <a16:creationId xmlns:a16="http://schemas.microsoft.com/office/drawing/2014/main" id="{03B41B1E-1B60-4B17-B1D1-4ADD369BCCBB}"/>
              </a:ext>
            </a:extLst>
          </p:cNvPr>
          <p:cNvSpPr/>
          <p:nvPr/>
        </p:nvSpPr>
        <p:spPr>
          <a:xfrm>
            <a:off x="8829340" y="9396544"/>
            <a:ext cx="712336" cy="626849"/>
          </a:xfrm>
          <a:custGeom>
            <a:avLst/>
            <a:gdLst>
              <a:gd name="connsiteX0" fmla="*/ 708360 w 712336"/>
              <a:gd name="connsiteY0" fmla="*/ 1456 h 626849"/>
              <a:gd name="connsiteX1" fmla="*/ 651210 w 712336"/>
              <a:gd name="connsiteY1" fmla="*/ 9923 h 626849"/>
              <a:gd name="connsiteX2" fmla="*/ 96643 w 712336"/>
              <a:gd name="connsiteY2" fmla="*/ 124223 h 626849"/>
              <a:gd name="connsiteX3" fmla="*/ 263860 w 712336"/>
              <a:gd name="connsiteY3" fmla="*/ 117873 h 626849"/>
              <a:gd name="connsiteX4" fmla="*/ 316777 w 712336"/>
              <a:gd name="connsiteY4" fmla="*/ 105173 h 626849"/>
              <a:gd name="connsiteX5" fmla="*/ 24677 w 712336"/>
              <a:gd name="connsiteY5" fmla="*/ 221589 h 626849"/>
              <a:gd name="connsiteX6" fmla="*/ 41610 w 712336"/>
              <a:gd name="connsiteY6" fmla="*/ 272389 h 626849"/>
              <a:gd name="connsiteX7" fmla="*/ 75477 w 712336"/>
              <a:gd name="connsiteY7" fmla="*/ 403623 h 626849"/>
              <a:gd name="connsiteX8" fmla="*/ 115693 w 712336"/>
              <a:gd name="connsiteY8" fmla="*/ 621639 h 626849"/>
              <a:gd name="connsiteX9" fmla="*/ 73360 w 712336"/>
              <a:gd name="connsiteY9" fmla="*/ 534856 h 626849"/>
              <a:gd name="connsiteX10" fmla="*/ 1393 w 712336"/>
              <a:gd name="connsiteY10" fmla="*/ 272389 h 626849"/>
              <a:gd name="connsiteX11" fmla="*/ 143210 w 712336"/>
              <a:gd name="connsiteY11" fmla="*/ 179256 h 626849"/>
              <a:gd name="connsiteX12" fmla="*/ 420493 w 712336"/>
              <a:gd name="connsiteY12" fmla="*/ 94589 h 626849"/>
              <a:gd name="connsiteX13" fmla="*/ 505160 w 712336"/>
              <a:gd name="connsiteY13" fmla="*/ 73423 h 626849"/>
              <a:gd name="connsiteX14" fmla="*/ 708360 w 712336"/>
              <a:gd name="connsiteY14" fmla="*/ 1456 h 62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12336" h="626849">
                <a:moveTo>
                  <a:pt x="708360" y="1456"/>
                </a:moveTo>
                <a:cubicBezTo>
                  <a:pt x="730761" y="-4541"/>
                  <a:pt x="651210" y="9923"/>
                  <a:pt x="651210" y="9923"/>
                </a:cubicBezTo>
                <a:lnTo>
                  <a:pt x="96643" y="124223"/>
                </a:lnTo>
                <a:cubicBezTo>
                  <a:pt x="32085" y="142215"/>
                  <a:pt x="227171" y="121048"/>
                  <a:pt x="263860" y="117873"/>
                </a:cubicBezTo>
                <a:cubicBezTo>
                  <a:pt x="300549" y="114698"/>
                  <a:pt x="356641" y="87887"/>
                  <a:pt x="316777" y="105173"/>
                </a:cubicBezTo>
                <a:cubicBezTo>
                  <a:pt x="276913" y="122459"/>
                  <a:pt x="70538" y="193720"/>
                  <a:pt x="24677" y="221589"/>
                </a:cubicBezTo>
                <a:cubicBezTo>
                  <a:pt x="-21184" y="249458"/>
                  <a:pt x="33143" y="242050"/>
                  <a:pt x="41610" y="272389"/>
                </a:cubicBezTo>
                <a:cubicBezTo>
                  <a:pt x="50077" y="302728"/>
                  <a:pt x="63130" y="345415"/>
                  <a:pt x="75477" y="403623"/>
                </a:cubicBezTo>
                <a:cubicBezTo>
                  <a:pt x="87824" y="461831"/>
                  <a:pt x="116046" y="599767"/>
                  <a:pt x="115693" y="621639"/>
                </a:cubicBezTo>
                <a:cubicBezTo>
                  <a:pt x="115340" y="643511"/>
                  <a:pt x="92410" y="593064"/>
                  <a:pt x="73360" y="534856"/>
                </a:cubicBezTo>
                <a:cubicBezTo>
                  <a:pt x="54310" y="476648"/>
                  <a:pt x="-10249" y="331656"/>
                  <a:pt x="1393" y="272389"/>
                </a:cubicBezTo>
                <a:cubicBezTo>
                  <a:pt x="13035" y="213122"/>
                  <a:pt x="73360" y="208889"/>
                  <a:pt x="143210" y="179256"/>
                </a:cubicBezTo>
                <a:cubicBezTo>
                  <a:pt x="213060" y="149623"/>
                  <a:pt x="360168" y="112228"/>
                  <a:pt x="420493" y="94589"/>
                </a:cubicBezTo>
                <a:cubicBezTo>
                  <a:pt x="480818" y="76950"/>
                  <a:pt x="453654" y="91415"/>
                  <a:pt x="505160" y="73423"/>
                </a:cubicBezTo>
                <a:cubicBezTo>
                  <a:pt x="556666" y="55431"/>
                  <a:pt x="643096" y="21035"/>
                  <a:pt x="708360" y="1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: 図形 1370">
            <a:extLst>
              <a:ext uri="{FF2B5EF4-FFF2-40B4-BE49-F238E27FC236}">
                <a16:creationId xmlns:a16="http://schemas.microsoft.com/office/drawing/2014/main" id="{2B1173B2-2701-4C56-A827-F7527F9BF2A0}"/>
              </a:ext>
            </a:extLst>
          </p:cNvPr>
          <p:cNvSpPr/>
          <p:nvPr/>
        </p:nvSpPr>
        <p:spPr>
          <a:xfrm>
            <a:off x="8877713" y="9391521"/>
            <a:ext cx="862173" cy="598722"/>
          </a:xfrm>
          <a:custGeom>
            <a:avLst/>
            <a:gdLst>
              <a:gd name="connsiteX0" fmla="*/ 856837 w 862173"/>
              <a:gd name="connsiteY0" fmla="*/ 2246 h 598722"/>
              <a:gd name="connsiteX1" fmla="*/ 797570 w 862173"/>
              <a:gd name="connsiteY1" fmla="*/ 14946 h 598722"/>
              <a:gd name="connsiteX2" fmla="*/ 173154 w 862173"/>
              <a:gd name="connsiteY2" fmla="*/ 188512 h 598722"/>
              <a:gd name="connsiteX3" fmla="*/ 289570 w 862173"/>
              <a:gd name="connsiteY3" fmla="*/ 175812 h 598722"/>
              <a:gd name="connsiteX4" fmla="*/ 14404 w 862173"/>
              <a:gd name="connsiteY4" fmla="*/ 239312 h 598722"/>
              <a:gd name="connsiteX5" fmla="*/ 41920 w 862173"/>
              <a:gd name="connsiteY5" fmla="*/ 298579 h 598722"/>
              <a:gd name="connsiteX6" fmla="*/ 69437 w 862173"/>
              <a:gd name="connsiteY6" fmla="*/ 429812 h 598722"/>
              <a:gd name="connsiteX7" fmla="*/ 111770 w 862173"/>
              <a:gd name="connsiteY7" fmla="*/ 597029 h 598722"/>
              <a:gd name="connsiteX8" fmla="*/ 75787 w 862173"/>
              <a:gd name="connsiteY8" fmla="*/ 499662 h 598722"/>
              <a:gd name="connsiteX9" fmla="*/ 82137 w 862173"/>
              <a:gd name="connsiteY9" fmla="*/ 243546 h 598722"/>
              <a:gd name="connsiteX10" fmla="*/ 480070 w 862173"/>
              <a:gd name="connsiteY10" fmla="*/ 120779 h 598722"/>
              <a:gd name="connsiteX11" fmla="*/ 708670 w 862173"/>
              <a:gd name="connsiteY11" fmla="*/ 67862 h 598722"/>
              <a:gd name="connsiteX12" fmla="*/ 856837 w 862173"/>
              <a:gd name="connsiteY12" fmla="*/ 2246 h 598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2173" h="598722">
                <a:moveTo>
                  <a:pt x="856837" y="2246"/>
                </a:moveTo>
                <a:cubicBezTo>
                  <a:pt x="884177" y="-6926"/>
                  <a:pt x="797570" y="14946"/>
                  <a:pt x="797570" y="14946"/>
                </a:cubicBezTo>
                <a:lnTo>
                  <a:pt x="173154" y="188512"/>
                </a:lnTo>
                <a:cubicBezTo>
                  <a:pt x="88487" y="215323"/>
                  <a:pt x="316028" y="167345"/>
                  <a:pt x="289570" y="175812"/>
                </a:cubicBezTo>
                <a:cubicBezTo>
                  <a:pt x="263112" y="184279"/>
                  <a:pt x="55679" y="218851"/>
                  <a:pt x="14404" y="239312"/>
                </a:cubicBezTo>
                <a:cubicBezTo>
                  <a:pt x="-26871" y="259773"/>
                  <a:pt x="32748" y="266829"/>
                  <a:pt x="41920" y="298579"/>
                </a:cubicBezTo>
                <a:cubicBezTo>
                  <a:pt x="51092" y="330329"/>
                  <a:pt x="57795" y="380070"/>
                  <a:pt x="69437" y="429812"/>
                </a:cubicBezTo>
                <a:cubicBezTo>
                  <a:pt x="81079" y="479554"/>
                  <a:pt x="110712" y="585387"/>
                  <a:pt x="111770" y="597029"/>
                </a:cubicBezTo>
                <a:cubicBezTo>
                  <a:pt x="112828" y="608671"/>
                  <a:pt x="80726" y="558576"/>
                  <a:pt x="75787" y="499662"/>
                </a:cubicBezTo>
                <a:cubicBezTo>
                  <a:pt x="70848" y="440748"/>
                  <a:pt x="14757" y="306693"/>
                  <a:pt x="82137" y="243546"/>
                </a:cubicBezTo>
                <a:cubicBezTo>
                  <a:pt x="149517" y="180399"/>
                  <a:pt x="375648" y="150060"/>
                  <a:pt x="480070" y="120779"/>
                </a:cubicBezTo>
                <a:cubicBezTo>
                  <a:pt x="584492" y="91498"/>
                  <a:pt x="642701" y="90792"/>
                  <a:pt x="708670" y="67862"/>
                </a:cubicBezTo>
                <a:cubicBezTo>
                  <a:pt x="774639" y="44932"/>
                  <a:pt x="825263" y="14064"/>
                  <a:pt x="856837" y="2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: 図形 1371">
            <a:extLst>
              <a:ext uri="{FF2B5EF4-FFF2-40B4-BE49-F238E27FC236}">
                <a16:creationId xmlns:a16="http://schemas.microsoft.com/office/drawing/2014/main" id="{F490C115-E478-4C64-8274-1A66D36A1767}"/>
              </a:ext>
            </a:extLst>
          </p:cNvPr>
          <p:cNvSpPr/>
          <p:nvPr/>
        </p:nvSpPr>
        <p:spPr>
          <a:xfrm>
            <a:off x="8992001" y="9683750"/>
            <a:ext cx="1033062" cy="216677"/>
          </a:xfrm>
          <a:custGeom>
            <a:avLst/>
            <a:gdLst>
              <a:gd name="connsiteX0" fmla="*/ 4362 w 1033062"/>
              <a:gd name="connsiteY0" fmla="*/ 209550 h 216677"/>
              <a:gd name="connsiteX1" fmla="*/ 121837 w 1033062"/>
              <a:gd name="connsiteY1" fmla="*/ 198438 h 216677"/>
              <a:gd name="connsiteX2" fmla="*/ 617137 w 1033062"/>
              <a:gd name="connsiteY2" fmla="*/ 66675 h 216677"/>
              <a:gd name="connsiteX3" fmla="*/ 628249 w 1033062"/>
              <a:gd name="connsiteY3" fmla="*/ 57150 h 216677"/>
              <a:gd name="connsiteX4" fmla="*/ 1033062 w 1033062"/>
              <a:gd name="connsiteY4" fmla="*/ 0 h 216677"/>
              <a:gd name="connsiteX5" fmla="*/ 710799 w 1033062"/>
              <a:gd name="connsiteY5" fmla="*/ 46038 h 216677"/>
              <a:gd name="connsiteX6" fmla="*/ 760012 w 1033062"/>
              <a:gd name="connsiteY6" fmla="*/ 53975 h 216677"/>
              <a:gd name="connsiteX7" fmla="*/ 347262 w 1033062"/>
              <a:gd name="connsiteY7" fmla="*/ 109538 h 216677"/>
              <a:gd name="connsiteX8" fmla="*/ 225024 w 1033062"/>
              <a:gd name="connsiteY8" fmla="*/ 141288 h 216677"/>
              <a:gd name="connsiteX9" fmla="*/ 4362 w 1033062"/>
              <a:gd name="connsiteY9" fmla="*/ 209550 h 216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3062" h="216677">
                <a:moveTo>
                  <a:pt x="4362" y="209550"/>
                </a:moveTo>
                <a:cubicBezTo>
                  <a:pt x="-12836" y="219075"/>
                  <a:pt x="19708" y="222250"/>
                  <a:pt x="121837" y="198438"/>
                </a:cubicBezTo>
                <a:cubicBezTo>
                  <a:pt x="223966" y="174626"/>
                  <a:pt x="532735" y="90223"/>
                  <a:pt x="617137" y="66675"/>
                </a:cubicBezTo>
                <a:cubicBezTo>
                  <a:pt x="701539" y="43127"/>
                  <a:pt x="558928" y="68262"/>
                  <a:pt x="628249" y="57150"/>
                </a:cubicBezTo>
                <a:cubicBezTo>
                  <a:pt x="697570" y="46038"/>
                  <a:pt x="1033062" y="0"/>
                  <a:pt x="1033062" y="0"/>
                </a:cubicBezTo>
                <a:lnTo>
                  <a:pt x="710799" y="46038"/>
                </a:lnTo>
                <a:cubicBezTo>
                  <a:pt x="665291" y="55034"/>
                  <a:pt x="820601" y="43392"/>
                  <a:pt x="760012" y="53975"/>
                </a:cubicBezTo>
                <a:cubicBezTo>
                  <a:pt x="699423" y="64558"/>
                  <a:pt x="436427" y="94986"/>
                  <a:pt x="347262" y="109538"/>
                </a:cubicBezTo>
                <a:cubicBezTo>
                  <a:pt x="258097" y="124090"/>
                  <a:pt x="283761" y="123296"/>
                  <a:pt x="225024" y="141288"/>
                </a:cubicBezTo>
                <a:cubicBezTo>
                  <a:pt x="166287" y="159280"/>
                  <a:pt x="21560" y="200025"/>
                  <a:pt x="4362" y="209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: 図形 1372">
            <a:extLst>
              <a:ext uri="{FF2B5EF4-FFF2-40B4-BE49-F238E27FC236}">
                <a16:creationId xmlns:a16="http://schemas.microsoft.com/office/drawing/2014/main" id="{A9028DEA-A6F2-40DF-B376-97990CD1F6C6}"/>
              </a:ext>
            </a:extLst>
          </p:cNvPr>
          <p:cNvSpPr/>
          <p:nvPr/>
        </p:nvSpPr>
        <p:spPr>
          <a:xfrm>
            <a:off x="9011679" y="9728783"/>
            <a:ext cx="994932" cy="211146"/>
          </a:xfrm>
          <a:custGeom>
            <a:avLst/>
            <a:gdLst>
              <a:gd name="connsiteX0" fmla="*/ 19609 w 994932"/>
              <a:gd name="connsiteY0" fmla="*/ 208967 h 211146"/>
              <a:gd name="connsiteX1" fmla="*/ 973696 w 994932"/>
              <a:gd name="connsiteY1" fmla="*/ 7355 h 211146"/>
              <a:gd name="connsiteX2" fmla="*/ 656196 w 994932"/>
              <a:gd name="connsiteY2" fmla="*/ 50217 h 211146"/>
              <a:gd name="connsiteX3" fmla="*/ 356159 w 994932"/>
              <a:gd name="connsiteY3" fmla="*/ 110542 h 211146"/>
              <a:gd name="connsiteX4" fmla="*/ 19609 w 994932"/>
              <a:gd name="connsiteY4" fmla="*/ 208967 h 21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4932" h="211146">
                <a:moveTo>
                  <a:pt x="19609" y="208967"/>
                </a:moveTo>
                <a:cubicBezTo>
                  <a:pt x="122532" y="191769"/>
                  <a:pt x="867598" y="33813"/>
                  <a:pt x="973696" y="7355"/>
                </a:cubicBezTo>
                <a:cubicBezTo>
                  <a:pt x="1079794" y="-19103"/>
                  <a:pt x="759119" y="33019"/>
                  <a:pt x="656196" y="50217"/>
                </a:cubicBezTo>
                <a:cubicBezTo>
                  <a:pt x="553273" y="67415"/>
                  <a:pt x="465167" y="84348"/>
                  <a:pt x="356159" y="110542"/>
                </a:cubicBezTo>
                <a:cubicBezTo>
                  <a:pt x="247151" y="136736"/>
                  <a:pt x="-83314" y="226165"/>
                  <a:pt x="19609" y="2089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: 図形 1373">
            <a:extLst>
              <a:ext uri="{FF2B5EF4-FFF2-40B4-BE49-F238E27FC236}">
                <a16:creationId xmlns:a16="http://schemas.microsoft.com/office/drawing/2014/main" id="{5994677A-D4A3-4304-A77F-C6086CB85069}"/>
              </a:ext>
            </a:extLst>
          </p:cNvPr>
          <p:cNvSpPr/>
          <p:nvPr/>
        </p:nvSpPr>
        <p:spPr>
          <a:xfrm>
            <a:off x="9539288" y="9250572"/>
            <a:ext cx="1070991" cy="137903"/>
          </a:xfrm>
          <a:custGeom>
            <a:avLst/>
            <a:gdLst>
              <a:gd name="connsiteX0" fmla="*/ 0 w 1070991"/>
              <a:gd name="connsiteY0" fmla="*/ 137903 h 137903"/>
              <a:gd name="connsiteX1" fmla="*/ 201612 w 1070991"/>
              <a:gd name="connsiteY1" fmla="*/ 102978 h 137903"/>
              <a:gd name="connsiteX2" fmla="*/ 906462 w 1070991"/>
              <a:gd name="connsiteY2" fmla="*/ 6141 h 137903"/>
              <a:gd name="connsiteX3" fmla="*/ 1065212 w 1070991"/>
              <a:gd name="connsiteY3" fmla="*/ 10903 h 137903"/>
              <a:gd name="connsiteX4" fmla="*/ 776287 w 1070991"/>
              <a:gd name="connsiteY4" fmla="*/ 18841 h 137903"/>
              <a:gd name="connsiteX5" fmla="*/ 563562 w 1070991"/>
              <a:gd name="connsiteY5" fmla="*/ 26778 h 137903"/>
              <a:gd name="connsiteX6" fmla="*/ 371475 w 1070991"/>
              <a:gd name="connsiteY6" fmla="*/ 72816 h 137903"/>
              <a:gd name="connsiteX7" fmla="*/ 0 w 1070991"/>
              <a:gd name="connsiteY7" fmla="*/ 137903 h 13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0991" h="137903">
                <a:moveTo>
                  <a:pt x="0" y="137903"/>
                </a:moveTo>
                <a:lnTo>
                  <a:pt x="201612" y="102978"/>
                </a:lnTo>
                <a:lnTo>
                  <a:pt x="906462" y="6141"/>
                </a:lnTo>
                <a:cubicBezTo>
                  <a:pt x="1050395" y="-9205"/>
                  <a:pt x="1086908" y="8786"/>
                  <a:pt x="1065212" y="10903"/>
                </a:cubicBezTo>
                <a:cubicBezTo>
                  <a:pt x="1043516" y="13020"/>
                  <a:pt x="776287" y="18841"/>
                  <a:pt x="776287" y="18841"/>
                </a:cubicBezTo>
                <a:cubicBezTo>
                  <a:pt x="692679" y="21487"/>
                  <a:pt x="631031" y="17782"/>
                  <a:pt x="563562" y="26778"/>
                </a:cubicBezTo>
                <a:cubicBezTo>
                  <a:pt x="496093" y="35774"/>
                  <a:pt x="467519" y="55089"/>
                  <a:pt x="371475" y="72816"/>
                </a:cubicBezTo>
                <a:cubicBezTo>
                  <a:pt x="275431" y="90543"/>
                  <a:pt x="131365" y="111842"/>
                  <a:pt x="0" y="1379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: 図形 1374">
            <a:extLst>
              <a:ext uri="{FF2B5EF4-FFF2-40B4-BE49-F238E27FC236}">
                <a16:creationId xmlns:a16="http://schemas.microsoft.com/office/drawing/2014/main" id="{7709FE94-9A78-4DC8-9013-32CF2E1CD325}"/>
              </a:ext>
            </a:extLst>
          </p:cNvPr>
          <p:cNvSpPr/>
          <p:nvPr/>
        </p:nvSpPr>
        <p:spPr>
          <a:xfrm>
            <a:off x="9882769" y="9313647"/>
            <a:ext cx="892476" cy="413177"/>
          </a:xfrm>
          <a:custGeom>
            <a:avLst/>
            <a:gdLst>
              <a:gd name="connsiteX0" fmla="*/ 393119 w 892476"/>
              <a:gd name="connsiteY0" fmla="*/ 3391 h 413177"/>
              <a:gd name="connsiteX1" fmla="*/ 861431 w 892476"/>
              <a:gd name="connsiteY1" fmla="*/ 1803 h 413177"/>
              <a:gd name="connsiteX2" fmla="*/ 845556 w 892476"/>
              <a:gd name="connsiteY2" fmla="*/ 22441 h 413177"/>
              <a:gd name="connsiteX3" fmla="*/ 864606 w 892476"/>
              <a:gd name="connsiteY3" fmla="*/ 90703 h 413177"/>
              <a:gd name="connsiteX4" fmla="*/ 885244 w 892476"/>
              <a:gd name="connsiteY4" fmla="*/ 197066 h 413177"/>
              <a:gd name="connsiteX5" fmla="*/ 888419 w 892476"/>
              <a:gd name="connsiteY5" fmla="*/ 373278 h 413177"/>
              <a:gd name="connsiteX6" fmla="*/ 831269 w 892476"/>
              <a:gd name="connsiteY6" fmla="*/ 366928 h 413177"/>
              <a:gd name="connsiteX7" fmla="*/ 694744 w 892476"/>
              <a:gd name="connsiteY7" fmla="*/ 362166 h 413177"/>
              <a:gd name="connsiteX8" fmla="*/ 593144 w 892476"/>
              <a:gd name="connsiteY8" fmla="*/ 362166 h 413177"/>
              <a:gd name="connsiteX9" fmla="*/ 1006 w 892476"/>
              <a:gd name="connsiteY9" fmla="*/ 412966 h 413177"/>
              <a:gd name="connsiteX10" fmla="*/ 751894 w 892476"/>
              <a:gd name="connsiteY10" fmla="*/ 339941 h 413177"/>
              <a:gd name="connsiteX11" fmla="*/ 850319 w 892476"/>
              <a:gd name="connsiteY11" fmla="*/ 341528 h 413177"/>
              <a:gd name="connsiteX12" fmla="*/ 867781 w 892476"/>
              <a:gd name="connsiteY12" fmla="*/ 282791 h 413177"/>
              <a:gd name="connsiteX13" fmla="*/ 851906 w 892476"/>
              <a:gd name="connsiteY13" fmla="*/ 151028 h 413177"/>
              <a:gd name="connsiteX14" fmla="*/ 826506 w 892476"/>
              <a:gd name="connsiteY14" fmla="*/ 33553 h 413177"/>
              <a:gd name="connsiteX15" fmla="*/ 748719 w 892476"/>
              <a:gd name="connsiteY15" fmla="*/ 22441 h 413177"/>
              <a:gd name="connsiteX16" fmla="*/ 393119 w 892476"/>
              <a:gd name="connsiteY16" fmla="*/ 3391 h 41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92476" h="413177">
                <a:moveTo>
                  <a:pt x="393119" y="3391"/>
                </a:moveTo>
                <a:cubicBezTo>
                  <a:pt x="411904" y="-49"/>
                  <a:pt x="786025" y="-1372"/>
                  <a:pt x="861431" y="1803"/>
                </a:cubicBezTo>
                <a:cubicBezTo>
                  <a:pt x="936837" y="4978"/>
                  <a:pt x="845027" y="7624"/>
                  <a:pt x="845556" y="22441"/>
                </a:cubicBezTo>
                <a:cubicBezTo>
                  <a:pt x="846085" y="37258"/>
                  <a:pt x="857991" y="61599"/>
                  <a:pt x="864606" y="90703"/>
                </a:cubicBezTo>
                <a:cubicBezTo>
                  <a:pt x="871221" y="119807"/>
                  <a:pt x="881275" y="149970"/>
                  <a:pt x="885244" y="197066"/>
                </a:cubicBezTo>
                <a:cubicBezTo>
                  <a:pt x="889213" y="244162"/>
                  <a:pt x="897415" y="344968"/>
                  <a:pt x="888419" y="373278"/>
                </a:cubicBezTo>
                <a:cubicBezTo>
                  <a:pt x="879423" y="401588"/>
                  <a:pt x="863548" y="368780"/>
                  <a:pt x="831269" y="366928"/>
                </a:cubicBezTo>
                <a:cubicBezTo>
                  <a:pt x="798990" y="365076"/>
                  <a:pt x="734431" y="362960"/>
                  <a:pt x="694744" y="362166"/>
                </a:cubicBezTo>
                <a:cubicBezTo>
                  <a:pt x="655057" y="361372"/>
                  <a:pt x="708767" y="353699"/>
                  <a:pt x="593144" y="362166"/>
                </a:cubicBezTo>
                <a:cubicBezTo>
                  <a:pt x="477521" y="370633"/>
                  <a:pt x="-25452" y="416670"/>
                  <a:pt x="1006" y="412966"/>
                </a:cubicBezTo>
                <a:cubicBezTo>
                  <a:pt x="27464" y="409262"/>
                  <a:pt x="610342" y="351847"/>
                  <a:pt x="751894" y="339941"/>
                </a:cubicBezTo>
                <a:cubicBezTo>
                  <a:pt x="893446" y="328035"/>
                  <a:pt x="831004" y="351053"/>
                  <a:pt x="850319" y="341528"/>
                </a:cubicBezTo>
                <a:cubicBezTo>
                  <a:pt x="869634" y="332003"/>
                  <a:pt x="867517" y="314541"/>
                  <a:pt x="867781" y="282791"/>
                </a:cubicBezTo>
                <a:cubicBezTo>
                  <a:pt x="868046" y="251041"/>
                  <a:pt x="858785" y="192568"/>
                  <a:pt x="851906" y="151028"/>
                </a:cubicBezTo>
                <a:cubicBezTo>
                  <a:pt x="845027" y="109488"/>
                  <a:pt x="843704" y="54984"/>
                  <a:pt x="826506" y="33553"/>
                </a:cubicBezTo>
                <a:cubicBezTo>
                  <a:pt x="809308" y="12122"/>
                  <a:pt x="817511" y="26674"/>
                  <a:pt x="748719" y="22441"/>
                </a:cubicBezTo>
                <a:cubicBezTo>
                  <a:pt x="679927" y="18208"/>
                  <a:pt x="374334" y="6831"/>
                  <a:pt x="393119" y="3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: 図形 1375">
            <a:extLst>
              <a:ext uri="{FF2B5EF4-FFF2-40B4-BE49-F238E27FC236}">
                <a16:creationId xmlns:a16="http://schemas.microsoft.com/office/drawing/2014/main" id="{168F903F-9325-4AF6-BD0D-B0A77CA62119}"/>
              </a:ext>
            </a:extLst>
          </p:cNvPr>
          <p:cNvSpPr/>
          <p:nvPr/>
        </p:nvSpPr>
        <p:spPr>
          <a:xfrm>
            <a:off x="10236200" y="9254987"/>
            <a:ext cx="639957" cy="449638"/>
          </a:xfrm>
          <a:custGeom>
            <a:avLst/>
            <a:gdLst>
              <a:gd name="connsiteX0" fmla="*/ 0 w 639957"/>
              <a:gd name="connsiteY0" fmla="*/ 54113 h 449638"/>
              <a:gd name="connsiteX1" fmla="*/ 84138 w 639957"/>
              <a:gd name="connsiteY1" fmla="*/ 54113 h 449638"/>
              <a:gd name="connsiteX2" fmla="*/ 452438 w 639957"/>
              <a:gd name="connsiteY2" fmla="*/ 23951 h 449638"/>
              <a:gd name="connsiteX3" fmla="*/ 504825 w 639957"/>
              <a:gd name="connsiteY3" fmla="*/ 28713 h 449638"/>
              <a:gd name="connsiteX4" fmla="*/ 587375 w 639957"/>
              <a:gd name="connsiteY4" fmla="*/ 41413 h 449638"/>
              <a:gd name="connsiteX5" fmla="*/ 558800 w 639957"/>
              <a:gd name="connsiteY5" fmla="*/ 74751 h 449638"/>
              <a:gd name="connsiteX6" fmla="*/ 561975 w 639957"/>
              <a:gd name="connsiteY6" fmla="*/ 135076 h 449638"/>
              <a:gd name="connsiteX7" fmla="*/ 587375 w 639957"/>
              <a:gd name="connsiteY7" fmla="*/ 235088 h 449638"/>
              <a:gd name="connsiteX8" fmla="*/ 577850 w 639957"/>
              <a:gd name="connsiteY8" fmla="*/ 246201 h 449638"/>
              <a:gd name="connsiteX9" fmla="*/ 615950 w 639957"/>
              <a:gd name="connsiteY9" fmla="*/ 404951 h 449638"/>
              <a:gd name="connsiteX10" fmla="*/ 639763 w 639957"/>
              <a:gd name="connsiteY10" fmla="*/ 447813 h 449638"/>
              <a:gd name="connsiteX11" fmla="*/ 603250 w 639957"/>
              <a:gd name="connsiteY11" fmla="*/ 358913 h 449638"/>
              <a:gd name="connsiteX12" fmla="*/ 546100 w 639957"/>
              <a:gd name="connsiteY12" fmla="*/ 100151 h 449638"/>
              <a:gd name="connsiteX13" fmla="*/ 496888 w 639957"/>
              <a:gd name="connsiteY13" fmla="*/ 4901 h 449638"/>
              <a:gd name="connsiteX14" fmla="*/ 387350 w 639957"/>
              <a:gd name="connsiteY14" fmla="*/ 12838 h 449638"/>
              <a:gd name="connsiteX15" fmla="*/ 0 w 639957"/>
              <a:gd name="connsiteY15" fmla="*/ 54113 h 449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9957" h="449638">
                <a:moveTo>
                  <a:pt x="0" y="54113"/>
                </a:moveTo>
                <a:cubicBezTo>
                  <a:pt x="4366" y="56626"/>
                  <a:pt x="8732" y="59140"/>
                  <a:pt x="84138" y="54113"/>
                </a:cubicBezTo>
                <a:cubicBezTo>
                  <a:pt x="159544" y="49086"/>
                  <a:pt x="382324" y="28184"/>
                  <a:pt x="452438" y="23951"/>
                </a:cubicBezTo>
                <a:cubicBezTo>
                  <a:pt x="522552" y="19718"/>
                  <a:pt x="482336" y="25803"/>
                  <a:pt x="504825" y="28713"/>
                </a:cubicBezTo>
                <a:cubicBezTo>
                  <a:pt x="527314" y="31623"/>
                  <a:pt x="578379" y="33740"/>
                  <a:pt x="587375" y="41413"/>
                </a:cubicBezTo>
                <a:cubicBezTo>
                  <a:pt x="596371" y="49086"/>
                  <a:pt x="563033" y="59141"/>
                  <a:pt x="558800" y="74751"/>
                </a:cubicBezTo>
                <a:cubicBezTo>
                  <a:pt x="554567" y="90362"/>
                  <a:pt x="557213" y="108353"/>
                  <a:pt x="561975" y="135076"/>
                </a:cubicBezTo>
                <a:cubicBezTo>
                  <a:pt x="566737" y="161799"/>
                  <a:pt x="584729" y="216567"/>
                  <a:pt x="587375" y="235088"/>
                </a:cubicBezTo>
                <a:cubicBezTo>
                  <a:pt x="590021" y="253609"/>
                  <a:pt x="573088" y="217891"/>
                  <a:pt x="577850" y="246201"/>
                </a:cubicBezTo>
                <a:cubicBezTo>
                  <a:pt x="582612" y="274511"/>
                  <a:pt x="605631" y="371349"/>
                  <a:pt x="615950" y="404951"/>
                </a:cubicBezTo>
                <a:cubicBezTo>
                  <a:pt x="626269" y="438553"/>
                  <a:pt x="641880" y="455486"/>
                  <a:pt x="639763" y="447813"/>
                </a:cubicBezTo>
                <a:cubicBezTo>
                  <a:pt x="637646" y="440140"/>
                  <a:pt x="618860" y="416857"/>
                  <a:pt x="603250" y="358913"/>
                </a:cubicBezTo>
                <a:cubicBezTo>
                  <a:pt x="587640" y="300969"/>
                  <a:pt x="563827" y="159153"/>
                  <a:pt x="546100" y="100151"/>
                </a:cubicBezTo>
                <a:cubicBezTo>
                  <a:pt x="528373" y="41149"/>
                  <a:pt x="523346" y="19453"/>
                  <a:pt x="496888" y="4901"/>
                </a:cubicBezTo>
                <a:cubicBezTo>
                  <a:pt x="470430" y="-9651"/>
                  <a:pt x="387350" y="12838"/>
                  <a:pt x="387350" y="12838"/>
                </a:cubicBezTo>
                <a:lnTo>
                  <a:pt x="0" y="5411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: 図形 1376">
            <a:extLst>
              <a:ext uri="{FF2B5EF4-FFF2-40B4-BE49-F238E27FC236}">
                <a16:creationId xmlns:a16="http://schemas.microsoft.com/office/drawing/2014/main" id="{D794847C-C1D8-493A-B0DF-21B0520AE5B1}"/>
              </a:ext>
            </a:extLst>
          </p:cNvPr>
          <p:cNvSpPr/>
          <p:nvPr/>
        </p:nvSpPr>
        <p:spPr>
          <a:xfrm>
            <a:off x="9842521" y="9301039"/>
            <a:ext cx="1052980" cy="465500"/>
          </a:xfrm>
          <a:custGeom>
            <a:avLst/>
            <a:gdLst>
              <a:gd name="connsiteX0" fmla="*/ 901679 w 1052980"/>
              <a:gd name="connsiteY0" fmla="*/ 124 h 465500"/>
              <a:gd name="connsiteX1" fmla="*/ 971529 w 1052980"/>
              <a:gd name="connsiteY1" fmla="*/ 347786 h 465500"/>
              <a:gd name="connsiteX2" fmla="*/ 958829 w 1052980"/>
              <a:gd name="connsiteY2" fmla="*/ 370011 h 465500"/>
              <a:gd name="connsiteX3" fmla="*/ 882629 w 1052980"/>
              <a:gd name="connsiteY3" fmla="*/ 374774 h 465500"/>
              <a:gd name="connsiteX4" fmla="*/ 561954 w 1052980"/>
              <a:gd name="connsiteY4" fmla="*/ 384299 h 465500"/>
              <a:gd name="connsiteX5" fmla="*/ 734992 w 1052980"/>
              <a:gd name="connsiteY5" fmla="*/ 384299 h 465500"/>
              <a:gd name="connsiteX6" fmla="*/ 1052492 w 1052980"/>
              <a:gd name="connsiteY6" fmla="*/ 420811 h 465500"/>
              <a:gd name="connsiteX7" fmla="*/ 657204 w 1052980"/>
              <a:gd name="connsiteY7" fmla="*/ 406524 h 465500"/>
              <a:gd name="connsiteX8" fmla="*/ 412729 w 1052980"/>
              <a:gd name="connsiteY8" fmla="*/ 406524 h 465500"/>
              <a:gd name="connsiteX9" fmla="*/ 1567 w 1052980"/>
              <a:gd name="connsiteY9" fmla="*/ 465261 h 465500"/>
              <a:gd name="connsiteX10" fmla="*/ 574654 w 1052980"/>
              <a:gd name="connsiteY10" fmla="*/ 381124 h 465500"/>
              <a:gd name="connsiteX11" fmla="*/ 146029 w 1052980"/>
              <a:gd name="connsiteY11" fmla="*/ 422399 h 465500"/>
              <a:gd name="connsiteX12" fmla="*/ 598467 w 1052980"/>
              <a:gd name="connsiteY12" fmla="*/ 355724 h 465500"/>
              <a:gd name="connsiteX13" fmla="*/ 996929 w 1052980"/>
              <a:gd name="connsiteY13" fmla="*/ 370011 h 465500"/>
              <a:gd name="connsiteX14" fmla="*/ 979467 w 1052980"/>
              <a:gd name="connsiteY14" fmla="*/ 308099 h 465500"/>
              <a:gd name="connsiteX15" fmla="*/ 901679 w 1052980"/>
              <a:gd name="connsiteY15" fmla="*/ 124 h 46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52980" h="465500">
                <a:moveTo>
                  <a:pt x="901679" y="124"/>
                </a:moveTo>
                <a:cubicBezTo>
                  <a:pt x="900356" y="6739"/>
                  <a:pt x="962004" y="286138"/>
                  <a:pt x="971529" y="347786"/>
                </a:cubicBezTo>
                <a:cubicBezTo>
                  <a:pt x="981054" y="409434"/>
                  <a:pt x="973646" y="365513"/>
                  <a:pt x="958829" y="370011"/>
                </a:cubicBezTo>
                <a:cubicBezTo>
                  <a:pt x="944012" y="374509"/>
                  <a:pt x="882629" y="374774"/>
                  <a:pt x="882629" y="374774"/>
                </a:cubicBezTo>
                <a:lnTo>
                  <a:pt x="561954" y="384299"/>
                </a:lnTo>
                <a:cubicBezTo>
                  <a:pt x="537348" y="385886"/>
                  <a:pt x="653236" y="378214"/>
                  <a:pt x="734992" y="384299"/>
                </a:cubicBezTo>
                <a:cubicBezTo>
                  <a:pt x="816748" y="390384"/>
                  <a:pt x="1065457" y="417107"/>
                  <a:pt x="1052492" y="420811"/>
                </a:cubicBezTo>
                <a:cubicBezTo>
                  <a:pt x="1039527" y="424515"/>
                  <a:pt x="763831" y="408905"/>
                  <a:pt x="657204" y="406524"/>
                </a:cubicBezTo>
                <a:cubicBezTo>
                  <a:pt x="550577" y="404143"/>
                  <a:pt x="522002" y="396735"/>
                  <a:pt x="412729" y="406524"/>
                </a:cubicBezTo>
                <a:cubicBezTo>
                  <a:pt x="303456" y="416313"/>
                  <a:pt x="-25421" y="469494"/>
                  <a:pt x="1567" y="465261"/>
                </a:cubicBezTo>
                <a:cubicBezTo>
                  <a:pt x="28554" y="461028"/>
                  <a:pt x="550577" y="388268"/>
                  <a:pt x="574654" y="381124"/>
                </a:cubicBezTo>
                <a:cubicBezTo>
                  <a:pt x="598731" y="373980"/>
                  <a:pt x="142060" y="426632"/>
                  <a:pt x="146029" y="422399"/>
                </a:cubicBezTo>
                <a:cubicBezTo>
                  <a:pt x="149998" y="418166"/>
                  <a:pt x="456650" y="364455"/>
                  <a:pt x="598467" y="355724"/>
                </a:cubicBezTo>
                <a:cubicBezTo>
                  <a:pt x="740284" y="346993"/>
                  <a:pt x="933429" y="377948"/>
                  <a:pt x="996929" y="370011"/>
                </a:cubicBezTo>
                <a:cubicBezTo>
                  <a:pt x="1060429" y="362074"/>
                  <a:pt x="991373" y="363926"/>
                  <a:pt x="979467" y="308099"/>
                </a:cubicBezTo>
                <a:cubicBezTo>
                  <a:pt x="967561" y="252272"/>
                  <a:pt x="903002" y="-6491"/>
                  <a:pt x="901679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: 図形 1377">
            <a:extLst>
              <a:ext uri="{FF2B5EF4-FFF2-40B4-BE49-F238E27FC236}">
                <a16:creationId xmlns:a16="http://schemas.microsoft.com/office/drawing/2014/main" id="{A9B131A4-6B48-48EC-82B5-22842F37007D}"/>
              </a:ext>
            </a:extLst>
          </p:cNvPr>
          <p:cNvSpPr/>
          <p:nvPr/>
        </p:nvSpPr>
        <p:spPr>
          <a:xfrm>
            <a:off x="5103598" y="7578678"/>
            <a:ext cx="1462304" cy="1489492"/>
          </a:xfrm>
          <a:custGeom>
            <a:avLst/>
            <a:gdLst>
              <a:gd name="connsiteX0" fmla="*/ 125627 w 1462304"/>
              <a:gd name="connsiteY0" fmla="*/ 47 h 1489492"/>
              <a:gd name="connsiteX1" fmla="*/ 33552 w 1462304"/>
              <a:gd name="connsiteY1" fmla="*/ 146097 h 1489492"/>
              <a:gd name="connsiteX2" fmla="*/ 160552 w 1462304"/>
              <a:gd name="connsiteY2" fmla="*/ 479472 h 1489492"/>
              <a:gd name="connsiteX3" fmla="*/ 78002 w 1462304"/>
              <a:gd name="connsiteY3" fmla="*/ 400097 h 1489492"/>
              <a:gd name="connsiteX4" fmla="*/ 49427 w 1462304"/>
              <a:gd name="connsiteY4" fmla="*/ 374697 h 1489492"/>
              <a:gd name="connsiteX5" fmla="*/ 147852 w 1462304"/>
              <a:gd name="connsiteY5" fmla="*/ 590597 h 1489492"/>
              <a:gd name="connsiteX6" fmla="*/ 481227 w 1462304"/>
              <a:gd name="connsiteY6" fmla="*/ 882697 h 1489492"/>
              <a:gd name="connsiteX7" fmla="*/ 417727 w 1462304"/>
              <a:gd name="connsiteY7" fmla="*/ 781097 h 1489492"/>
              <a:gd name="connsiteX8" fmla="*/ 859052 w 1462304"/>
              <a:gd name="connsiteY8" fmla="*/ 949372 h 1489492"/>
              <a:gd name="connsiteX9" fmla="*/ 1281327 w 1462304"/>
              <a:gd name="connsiteY9" fmla="*/ 1241472 h 1489492"/>
              <a:gd name="connsiteX10" fmla="*/ 1125752 w 1462304"/>
              <a:gd name="connsiteY10" fmla="*/ 1168447 h 1489492"/>
              <a:gd name="connsiteX11" fmla="*/ 1462302 w 1462304"/>
              <a:gd name="connsiteY11" fmla="*/ 1489122 h 1489492"/>
              <a:gd name="connsiteX12" fmla="*/ 1119402 w 1462304"/>
              <a:gd name="connsiteY12" fmla="*/ 1095422 h 1489492"/>
              <a:gd name="connsiteX13" fmla="*/ 220877 w 1462304"/>
              <a:gd name="connsiteY13" fmla="*/ 650922 h 1489492"/>
              <a:gd name="connsiteX14" fmla="*/ 36727 w 1462304"/>
              <a:gd name="connsiteY14" fmla="*/ 482647 h 1489492"/>
              <a:gd name="connsiteX15" fmla="*/ 4977 w 1462304"/>
              <a:gd name="connsiteY15" fmla="*/ 257222 h 1489492"/>
              <a:gd name="connsiteX16" fmla="*/ 1802 w 1462304"/>
              <a:gd name="connsiteY16" fmla="*/ 9572 h 1489492"/>
              <a:gd name="connsiteX17" fmla="*/ 8152 w 1462304"/>
              <a:gd name="connsiteY17" fmla="*/ 158797 h 1489492"/>
              <a:gd name="connsiteX18" fmla="*/ 125627 w 1462304"/>
              <a:gd name="connsiteY18" fmla="*/ 47 h 148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62304" h="1489492">
                <a:moveTo>
                  <a:pt x="125627" y="47"/>
                </a:moveTo>
                <a:cubicBezTo>
                  <a:pt x="129860" y="-2070"/>
                  <a:pt x="27731" y="66193"/>
                  <a:pt x="33552" y="146097"/>
                </a:cubicBezTo>
                <a:cubicBezTo>
                  <a:pt x="39373" y="226001"/>
                  <a:pt x="153144" y="437139"/>
                  <a:pt x="160552" y="479472"/>
                </a:cubicBezTo>
                <a:cubicBezTo>
                  <a:pt x="167960" y="521805"/>
                  <a:pt x="96523" y="417560"/>
                  <a:pt x="78002" y="400097"/>
                </a:cubicBezTo>
                <a:cubicBezTo>
                  <a:pt x="59481" y="382635"/>
                  <a:pt x="37785" y="342947"/>
                  <a:pt x="49427" y="374697"/>
                </a:cubicBezTo>
                <a:cubicBezTo>
                  <a:pt x="61069" y="406447"/>
                  <a:pt x="75885" y="505930"/>
                  <a:pt x="147852" y="590597"/>
                </a:cubicBezTo>
                <a:cubicBezTo>
                  <a:pt x="219819" y="675264"/>
                  <a:pt x="436248" y="850947"/>
                  <a:pt x="481227" y="882697"/>
                </a:cubicBezTo>
                <a:cubicBezTo>
                  <a:pt x="526206" y="914447"/>
                  <a:pt x="354756" y="769985"/>
                  <a:pt x="417727" y="781097"/>
                </a:cubicBezTo>
                <a:cubicBezTo>
                  <a:pt x="480698" y="792209"/>
                  <a:pt x="715119" y="872643"/>
                  <a:pt x="859052" y="949372"/>
                </a:cubicBezTo>
                <a:cubicBezTo>
                  <a:pt x="1002985" y="1026101"/>
                  <a:pt x="1236877" y="1204960"/>
                  <a:pt x="1281327" y="1241472"/>
                </a:cubicBezTo>
                <a:cubicBezTo>
                  <a:pt x="1325777" y="1277984"/>
                  <a:pt x="1095590" y="1127172"/>
                  <a:pt x="1125752" y="1168447"/>
                </a:cubicBezTo>
                <a:cubicBezTo>
                  <a:pt x="1155914" y="1209722"/>
                  <a:pt x="1463360" y="1501293"/>
                  <a:pt x="1462302" y="1489122"/>
                </a:cubicBezTo>
                <a:cubicBezTo>
                  <a:pt x="1461244" y="1476951"/>
                  <a:pt x="1326306" y="1235122"/>
                  <a:pt x="1119402" y="1095422"/>
                </a:cubicBezTo>
                <a:cubicBezTo>
                  <a:pt x="912498" y="955722"/>
                  <a:pt x="401323" y="753051"/>
                  <a:pt x="220877" y="650922"/>
                </a:cubicBezTo>
                <a:cubicBezTo>
                  <a:pt x="40431" y="548793"/>
                  <a:pt x="72710" y="548264"/>
                  <a:pt x="36727" y="482647"/>
                </a:cubicBezTo>
                <a:cubicBezTo>
                  <a:pt x="744" y="417030"/>
                  <a:pt x="10798" y="336068"/>
                  <a:pt x="4977" y="257222"/>
                </a:cubicBezTo>
                <a:cubicBezTo>
                  <a:pt x="-844" y="178376"/>
                  <a:pt x="1273" y="25976"/>
                  <a:pt x="1802" y="9572"/>
                </a:cubicBezTo>
                <a:cubicBezTo>
                  <a:pt x="2331" y="-6832"/>
                  <a:pt x="-5606" y="158797"/>
                  <a:pt x="8152" y="158797"/>
                </a:cubicBezTo>
                <a:cubicBezTo>
                  <a:pt x="21910" y="158797"/>
                  <a:pt x="121394" y="2164"/>
                  <a:pt x="125627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: 図形 1378">
            <a:extLst>
              <a:ext uri="{FF2B5EF4-FFF2-40B4-BE49-F238E27FC236}">
                <a16:creationId xmlns:a16="http://schemas.microsoft.com/office/drawing/2014/main" id="{8C72960E-7B05-420B-A614-B5C9196C27E2}"/>
              </a:ext>
            </a:extLst>
          </p:cNvPr>
          <p:cNvSpPr/>
          <p:nvPr/>
        </p:nvSpPr>
        <p:spPr>
          <a:xfrm>
            <a:off x="5103662" y="7530589"/>
            <a:ext cx="753502" cy="921261"/>
          </a:xfrm>
          <a:custGeom>
            <a:avLst/>
            <a:gdLst>
              <a:gd name="connsiteX0" fmla="*/ 274788 w 753502"/>
              <a:gd name="connsiteY0" fmla="*/ 51311 h 921261"/>
              <a:gd name="connsiteX1" fmla="*/ 246213 w 753502"/>
              <a:gd name="connsiteY1" fmla="*/ 229111 h 921261"/>
              <a:gd name="connsiteX2" fmla="*/ 341463 w 753502"/>
              <a:gd name="connsiteY2" fmla="*/ 365636 h 921261"/>
              <a:gd name="connsiteX3" fmla="*/ 611338 w 753502"/>
              <a:gd name="connsiteY3" fmla="*/ 886336 h 921261"/>
              <a:gd name="connsiteX4" fmla="*/ 531963 w 753502"/>
              <a:gd name="connsiteY4" fmla="*/ 797436 h 921261"/>
              <a:gd name="connsiteX5" fmla="*/ 376388 w 753502"/>
              <a:gd name="connsiteY5" fmla="*/ 476761 h 921261"/>
              <a:gd name="connsiteX6" fmla="*/ 290663 w 753502"/>
              <a:gd name="connsiteY6" fmla="*/ 302136 h 921261"/>
              <a:gd name="connsiteX7" fmla="*/ 309713 w 753502"/>
              <a:gd name="connsiteY7" fmla="*/ 127511 h 921261"/>
              <a:gd name="connsiteX8" fmla="*/ 474813 w 753502"/>
              <a:gd name="connsiteY8" fmla="*/ 203711 h 921261"/>
              <a:gd name="connsiteX9" fmla="*/ 744688 w 753502"/>
              <a:gd name="connsiteY9" fmla="*/ 511 h 921261"/>
              <a:gd name="connsiteX10" fmla="*/ 541488 w 753502"/>
              <a:gd name="connsiteY10" fmla="*/ 146561 h 921261"/>
              <a:gd name="connsiteX11" fmla="*/ 716113 w 753502"/>
              <a:gd name="connsiteY11" fmla="*/ 76711 h 921261"/>
              <a:gd name="connsiteX12" fmla="*/ 668488 w 753502"/>
              <a:gd name="connsiteY12" fmla="*/ 146561 h 921261"/>
              <a:gd name="connsiteX13" fmla="*/ 639913 w 753502"/>
              <a:gd name="connsiteY13" fmla="*/ 416436 h 921261"/>
              <a:gd name="connsiteX14" fmla="*/ 725638 w 753502"/>
              <a:gd name="connsiteY14" fmla="*/ 705361 h 921261"/>
              <a:gd name="connsiteX15" fmla="*/ 747863 w 753502"/>
              <a:gd name="connsiteY15" fmla="*/ 867286 h 921261"/>
              <a:gd name="connsiteX16" fmla="*/ 747863 w 753502"/>
              <a:gd name="connsiteY16" fmla="*/ 921261 h 921261"/>
              <a:gd name="connsiteX17" fmla="*/ 684363 w 753502"/>
              <a:gd name="connsiteY17" fmla="*/ 867286 h 921261"/>
              <a:gd name="connsiteX18" fmla="*/ 477988 w 753502"/>
              <a:gd name="connsiteY18" fmla="*/ 683136 h 921261"/>
              <a:gd name="connsiteX19" fmla="*/ 678013 w 753502"/>
              <a:gd name="connsiteY19" fmla="*/ 670436 h 921261"/>
              <a:gd name="connsiteX20" fmla="*/ 592288 w 753502"/>
              <a:gd name="connsiteY20" fmla="*/ 410086 h 921261"/>
              <a:gd name="connsiteX21" fmla="*/ 595463 w 753502"/>
              <a:gd name="connsiteY21" fmla="*/ 324361 h 921261"/>
              <a:gd name="connsiteX22" fmla="*/ 611338 w 753502"/>
              <a:gd name="connsiteY22" fmla="*/ 270386 h 921261"/>
              <a:gd name="connsiteX23" fmla="*/ 655788 w 753502"/>
              <a:gd name="connsiteY23" fmla="*/ 29086 h 921261"/>
              <a:gd name="connsiteX24" fmla="*/ 560538 w 753502"/>
              <a:gd name="connsiteY24" fmla="*/ 70361 h 921261"/>
              <a:gd name="connsiteX25" fmla="*/ 620863 w 753502"/>
              <a:gd name="connsiteY25" fmla="*/ 48136 h 921261"/>
              <a:gd name="connsiteX26" fmla="*/ 563713 w 753502"/>
              <a:gd name="connsiteY26" fmla="*/ 48136 h 921261"/>
              <a:gd name="connsiteX27" fmla="*/ 398613 w 753502"/>
              <a:gd name="connsiteY27" fmla="*/ 16386 h 921261"/>
              <a:gd name="connsiteX28" fmla="*/ 1738 w 753502"/>
              <a:gd name="connsiteY28" fmla="*/ 44961 h 921261"/>
              <a:gd name="connsiteX29" fmla="*/ 570063 w 753502"/>
              <a:gd name="connsiteY29" fmla="*/ 6861 h 921261"/>
              <a:gd name="connsiteX30" fmla="*/ 452588 w 753502"/>
              <a:gd name="connsiteY30" fmla="*/ 210061 h 921261"/>
              <a:gd name="connsiteX31" fmla="*/ 268438 w 753502"/>
              <a:gd name="connsiteY31" fmla="*/ 194186 h 921261"/>
              <a:gd name="connsiteX32" fmla="*/ 252563 w 753502"/>
              <a:gd name="connsiteY32" fmla="*/ 194186 h 921261"/>
              <a:gd name="connsiteX33" fmla="*/ 274788 w 753502"/>
              <a:gd name="connsiteY33" fmla="*/ 51311 h 921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53502" h="921261">
                <a:moveTo>
                  <a:pt x="274788" y="51311"/>
                </a:moveTo>
                <a:cubicBezTo>
                  <a:pt x="273730" y="57132"/>
                  <a:pt x="235101" y="176724"/>
                  <a:pt x="246213" y="229111"/>
                </a:cubicBezTo>
                <a:cubicBezTo>
                  <a:pt x="257325" y="281498"/>
                  <a:pt x="280609" y="256099"/>
                  <a:pt x="341463" y="365636"/>
                </a:cubicBezTo>
                <a:cubicBezTo>
                  <a:pt x="402317" y="475173"/>
                  <a:pt x="579588" y="814369"/>
                  <a:pt x="611338" y="886336"/>
                </a:cubicBezTo>
                <a:cubicBezTo>
                  <a:pt x="643088" y="958303"/>
                  <a:pt x="571121" y="865698"/>
                  <a:pt x="531963" y="797436"/>
                </a:cubicBezTo>
                <a:cubicBezTo>
                  <a:pt x="492805" y="729174"/>
                  <a:pt x="416605" y="559311"/>
                  <a:pt x="376388" y="476761"/>
                </a:cubicBezTo>
                <a:cubicBezTo>
                  <a:pt x="336171" y="394211"/>
                  <a:pt x="301776" y="360344"/>
                  <a:pt x="290663" y="302136"/>
                </a:cubicBezTo>
                <a:cubicBezTo>
                  <a:pt x="279551" y="243928"/>
                  <a:pt x="279021" y="143915"/>
                  <a:pt x="309713" y="127511"/>
                </a:cubicBezTo>
                <a:cubicBezTo>
                  <a:pt x="340405" y="111107"/>
                  <a:pt x="402317" y="224878"/>
                  <a:pt x="474813" y="203711"/>
                </a:cubicBezTo>
                <a:cubicBezTo>
                  <a:pt x="547309" y="182544"/>
                  <a:pt x="733576" y="10036"/>
                  <a:pt x="744688" y="511"/>
                </a:cubicBezTo>
                <a:cubicBezTo>
                  <a:pt x="755801" y="-9014"/>
                  <a:pt x="546251" y="133861"/>
                  <a:pt x="541488" y="146561"/>
                </a:cubicBezTo>
                <a:cubicBezTo>
                  <a:pt x="536725" y="159261"/>
                  <a:pt x="694946" y="76711"/>
                  <a:pt x="716113" y="76711"/>
                </a:cubicBezTo>
                <a:cubicBezTo>
                  <a:pt x="737280" y="76711"/>
                  <a:pt x="681188" y="89940"/>
                  <a:pt x="668488" y="146561"/>
                </a:cubicBezTo>
                <a:cubicBezTo>
                  <a:pt x="655788" y="203182"/>
                  <a:pt x="630388" y="323303"/>
                  <a:pt x="639913" y="416436"/>
                </a:cubicBezTo>
                <a:cubicBezTo>
                  <a:pt x="649438" y="509569"/>
                  <a:pt x="707646" y="630219"/>
                  <a:pt x="725638" y="705361"/>
                </a:cubicBezTo>
                <a:cubicBezTo>
                  <a:pt x="743630" y="780503"/>
                  <a:pt x="744159" y="831303"/>
                  <a:pt x="747863" y="867286"/>
                </a:cubicBezTo>
                <a:cubicBezTo>
                  <a:pt x="751567" y="903269"/>
                  <a:pt x="758446" y="921261"/>
                  <a:pt x="747863" y="921261"/>
                </a:cubicBezTo>
                <a:cubicBezTo>
                  <a:pt x="737280" y="921261"/>
                  <a:pt x="729342" y="906973"/>
                  <a:pt x="684363" y="867286"/>
                </a:cubicBezTo>
                <a:cubicBezTo>
                  <a:pt x="639384" y="827599"/>
                  <a:pt x="479046" y="715944"/>
                  <a:pt x="477988" y="683136"/>
                </a:cubicBezTo>
                <a:cubicBezTo>
                  <a:pt x="476930" y="650328"/>
                  <a:pt x="658963" y="715944"/>
                  <a:pt x="678013" y="670436"/>
                </a:cubicBezTo>
                <a:cubicBezTo>
                  <a:pt x="697063" y="624928"/>
                  <a:pt x="606046" y="467765"/>
                  <a:pt x="592288" y="410086"/>
                </a:cubicBezTo>
                <a:cubicBezTo>
                  <a:pt x="578530" y="352407"/>
                  <a:pt x="592288" y="347644"/>
                  <a:pt x="595463" y="324361"/>
                </a:cubicBezTo>
                <a:cubicBezTo>
                  <a:pt x="598638" y="301078"/>
                  <a:pt x="601284" y="319599"/>
                  <a:pt x="611338" y="270386"/>
                </a:cubicBezTo>
                <a:cubicBezTo>
                  <a:pt x="621392" y="221174"/>
                  <a:pt x="664255" y="62423"/>
                  <a:pt x="655788" y="29086"/>
                </a:cubicBezTo>
                <a:cubicBezTo>
                  <a:pt x="647321" y="-4251"/>
                  <a:pt x="566359" y="67186"/>
                  <a:pt x="560538" y="70361"/>
                </a:cubicBezTo>
                <a:cubicBezTo>
                  <a:pt x="554717" y="73536"/>
                  <a:pt x="620334" y="51840"/>
                  <a:pt x="620863" y="48136"/>
                </a:cubicBezTo>
                <a:cubicBezTo>
                  <a:pt x="621392" y="44432"/>
                  <a:pt x="600755" y="53428"/>
                  <a:pt x="563713" y="48136"/>
                </a:cubicBezTo>
                <a:cubicBezTo>
                  <a:pt x="526671" y="42844"/>
                  <a:pt x="492275" y="16915"/>
                  <a:pt x="398613" y="16386"/>
                </a:cubicBezTo>
                <a:cubicBezTo>
                  <a:pt x="304951" y="15857"/>
                  <a:pt x="-26837" y="46548"/>
                  <a:pt x="1738" y="44961"/>
                </a:cubicBezTo>
                <a:cubicBezTo>
                  <a:pt x="30313" y="43373"/>
                  <a:pt x="494921" y="-20656"/>
                  <a:pt x="570063" y="6861"/>
                </a:cubicBezTo>
                <a:cubicBezTo>
                  <a:pt x="645205" y="34378"/>
                  <a:pt x="502859" y="178840"/>
                  <a:pt x="452588" y="210061"/>
                </a:cubicBezTo>
                <a:cubicBezTo>
                  <a:pt x="402317" y="241282"/>
                  <a:pt x="268438" y="194186"/>
                  <a:pt x="268438" y="194186"/>
                </a:cubicBezTo>
                <a:cubicBezTo>
                  <a:pt x="235100" y="191540"/>
                  <a:pt x="247801" y="215353"/>
                  <a:pt x="252563" y="194186"/>
                </a:cubicBezTo>
                <a:cubicBezTo>
                  <a:pt x="257325" y="173019"/>
                  <a:pt x="275846" y="45490"/>
                  <a:pt x="274788" y="51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: 図形 1379">
            <a:extLst>
              <a:ext uri="{FF2B5EF4-FFF2-40B4-BE49-F238E27FC236}">
                <a16:creationId xmlns:a16="http://schemas.microsoft.com/office/drawing/2014/main" id="{25964F45-43C5-4387-81A4-2765C55BEC10}"/>
              </a:ext>
            </a:extLst>
          </p:cNvPr>
          <p:cNvSpPr/>
          <p:nvPr/>
        </p:nvSpPr>
        <p:spPr>
          <a:xfrm>
            <a:off x="5553038" y="7775320"/>
            <a:ext cx="169748" cy="407138"/>
          </a:xfrm>
          <a:custGeom>
            <a:avLst/>
            <a:gdLst>
              <a:gd name="connsiteX0" fmla="*/ 82587 w 169748"/>
              <a:gd name="connsiteY0" fmla="*/ 255 h 407138"/>
              <a:gd name="connsiteX1" fmla="*/ 47662 w 169748"/>
              <a:gd name="connsiteY1" fmla="*/ 212980 h 407138"/>
              <a:gd name="connsiteX2" fmla="*/ 168312 w 169748"/>
              <a:gd name="connsiteY2" fmla="*/ 400305 h 407138"/>
              <a:gd name="connsiteX3" fmla="*/ 111162 w 169748"/>
              <a:gd name="connsiteY3" fmla="*/ 359030 h 407138"/>
              <a:gd name="connsiteX4" fmla="*/ 66712 w 169748"/>
              <a:gd name="connsiteY4" fmla="*/ 289180 h 407138"/>
              <a:gd name="connsiteX5" fmla="*/ 37 w 169748"/>
              <a:gd name="connsiteY5" fmla="*/ 171705 h 407138"/>
              <a:gd name="connsiteX6" fmla="*/ 82587 w 169748"/>
              <a:gd name="connsiteY6" fmla="*/ 255 h 40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748" h="407138">
                <a:moveTo>
                  <a:pt x="82587" y="255"/>
                </a:moveTo>
                <a:cubicBezTo>
                  <a:pt x="90525" y="7134"/>
                  <a:pt x="33375" y="146305"/>
                  <a:pt x="47662" y="212980"/>
                </a:cubicBezTo>
                <a:cubicBezTo>
                  <a:pt x="61949" y="279655"/>
                  <a:pt x="157729" y="375963"/>
                  <a:pt x="168312" y="400305"/>
                </a:cubicBezTo>
                <a:cubicBezTo>
                  <a:pt x="178895" y="424647"/>
                  <a:pt x="128095" y="377551"/>
                  <a:pt x="111162" y="359030"/>
                </a:cubicBezTo>
                <a:cubicBezTo>
                  <a:pt x="94229" y="340509"/>
                  <a:pt x="85233" y="320401"/>
                  <a:pt x="66712" y="289180"/>
                </a:cubicBezTo>
                <a:cubicBezTo>
                  <a:pt x="48191" y="257959"/>
                  <a:pt x="-1551" y="216155"/>
                  <a:pt x="37" y="171705"/>
                </a:cubicBezTo>
                <a:cubicBezTo>
                  <a:pt x="1624" y="127255"/>
                  <a:pt x="74649" y="-6624"/>
                  <a:pt x="82587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: 図形 1380">
            <a:extLst>
              <a:ext uri="{FF2B5EF4-FFF2-40B4-BE49-F238E27FC236}">
                <a16:creationId xmlns:a16="http://schemas.microsoft.com/office/drawing/2014/main" id="{8A72E800-751C-45C9-BACC-B4157595E5F3}"/>
              </a:ext>
            </a:extLst>
          </p:cNvPr>
          <p:cNvSpPr/>
          <p:nvPr/>
        </p:nvSpPr>
        <p:spPr>
          <a:xfrm>
            <a:off x="5458250" y="7717229"/>
            <a:ext cx="260742" cy="455046"/>
          </a:xfrm>
          <a:custGeom>
            <a:avLst/>
            <a:gdLst>
              <a:gd name="connsiteX0" fmla="*/ 2750 w 260742"/>
              <a:gd name="connsiteY0" fmla="*/ 74221 h 455046"/>
              <a:gd name="connsiteX1" fmla="*/ 142450 w 260742"/>
              <a:gd name="connsiteY1" fmla="*/ 96446 h 455046"/>
              <a:gd name="connsiteX2" fmla="*/ 259925 w 260742"/>
              <a:gd name="connsiteY2" fmla="*/ 1196 h 455046"/>
              <a:gd name="connsiteX3" fmla="*/ 190075 w 260742"/>
              <a:gd name="connsiteY3" fmla="*/ 48821 h 455046"/>
              <a:gd name="connsiteX4" fmla="*/ 104350 w 260742"/>
              <a:gd name="connsiteY4" fmla="*/ 134546 h 455046"/>
              <a:gd name="connsiteX5" fmla="*/ 82125 w 260742"/>
              <a:gd name="connsiteY5" fmla="*/ 159946 h 455046"/>
              <a:gd name="connsiteX6" fmla="*/ 164675 w 260742"/>
              <a:gd name="connsiteY6" fmla="*/ 448871 h 455046"/>
              <a:gd name="connsiteX7" fmla="*/ 120225 w 260742"/>
              <a:gd name="connsiteY7" fmla="*/ 350446 h 455046"/>
              <a:gd name="connsiteX8" fmla="*/ 91650 w 260742"/>
              <a:gd name="connsiteY8" fmla="*/ 264721 h 455046"/>
              <a:gd name="connsiteX9" fmla="*/ 59900 w 260742"/>
              <a:gd name="connsiteY9" fmla="*/ 144071 h 455046"/>
              <a:gd name="connsiteX10" fmla="*/ 50375 w 260742"/>
              <a:gd name="connsiteY10" fmla="*/ 121846 h 455046"/>
              <a:gd name="connsiteX11" fmla="*/ 2750 w 260742"/>
              <a:gd name="connsiteY11" fmla="*/ 74221 h 455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0742" h="455046">
                <a:moveTo>
                  <a:pt x="2750" y="74221"/>
                </a:moveTo>
                <a:cubicBezTo>
                  <a:pt x="18096" y="69988"/>
                  <a:pt x="99588" y="108617"/>
                  <a:pt x="142450" y="96446"/>
                </a:cubicBezTo>
                <a:cubicBezTo>
                  <a:pt x="185312" y="84275"/>
                  <a:pt x="251988" y="9133"/>
                  <a:pt x="259925" y="1196"/>
                </a:cubicBezTo>
                <a:cubicBezTo>
                  <a:pt x="267862" y="-6741"/>
                  <a:pt x="216004" y="26596"/>
                  <a:pt x="190075" y="48821"/>
                </a:cubicBezTo>
                <a:cubicBezTo>
                  <a:pt x="164146" y="71046"/>
                  <a:pt x="122342" y="116025"/>
                  <a:pt x="104350" y="134546"/>
                </a:cubicBezTo>
                <a:cubicBezTo>
                  <a:pt x="86358" y="153067"/>
                  <a:pt x="72071" y="107559"/>
                  <a:pt x="82125" y="159946"/>
                </a:cubicBezTo>
                <a:cubicBezTo>
                  <a:pt x="92179" y="212334"/>
                  <a:pt x="158325" y="417121"/>
                  <a:pt x="164675" y="448871"/>
                </a:cubicBezTo>
                <a:cubicBezTo>
                  <a:pt x="171025" y="480621"/>
                  <a:pt x="132396" y="381138"/>
                  <a:pt x="120225" y="350446"/>
                </a:cubicBezTo>
                <a:cubicBezTo>
                  <a:pt x="108054" y="319754"/>
                  <a:pt x="101704" y="299117"/>
                  <a:pt x="91650" y="264721"/>
                </a:cubicBezTo>
                <a:cubicBezTo>
                  <a:pt x="81596" y="230325"/>
                  <a:pt x="66779" y="167883"/>
                  <a:pt x="59900" y="144071"/>
                </a:cubicBezTo>
                <a:cubicBezTo>
                  <a:pt x="53021" y="120259"/>
                  <a:pt x="59900" y="128725"/>
                  <a:pt x="50375" y="121846"/>
                </a:cubicBezTo>
                <a:cubicBezTo>
                  <a:pt x="40850" y="114967"/>
                  <a:pt x="-12596" y="78454"/>
                  <a:pt x="2750" y="74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: 図形 1381">
            <a:extLst>
              <a:ext uri="{FF2B5EF4-FFF2-40B4-BE49-F238E27FC236}">
                <a16:creationId xmlns:a16="http://schemas.microsoft.com/office/drawing/2014/main" id="{DE249F64-37AA-4FB2-9D24-45F9FF2615B2}"/>
              </a:ext>
            </a:extLst>
          </p:cNvPr>
          <p:cNvSpPr/>
          <p:nvPr/>
        </p:nvSpPr>
        <p:spPr>
          <a:xfrm>
            <a:off x="5853363" y="7657649"/>
            <a:ext cx="407781" cy="116889"/>
          </a:xfrm>
          <a:custGeom>
            <a:avLst/>
            <a:gdLst>
              <a:gd name="connsiteX0" fmla="*/ 1337 w 407781"/>
              <a:gd name="connsiteY0" fmla="*/ 451 h 116889"/>
              <a:gd name="connsiteX1" fmla="*/ 226762 w 407781"/>
              <a:gd name="connsiteY1" fmla="*/ 108401 h 116889"/>
              <a:gd name="connsiteX2" fmla="*/ 407737 w 407781"/>
              <a:gd name="connsiteY2" fmla="*/ 108401 h 116889"/>
              <a:gd name="connsiteX3" fmla="*/ 210887 w 407781"/>
              <a:gd name="connsiteY3" fmla="*/ 95701 h 116889"/>
              <a:gd name="connsiteX4" fmla="*/ 134687 w 407781"/>
              <a:gd name="connsiteY4" fmla="*/ 70301 h 116889"/>
              <a:gd name="connsiteX5" fmla="*/ 1337 w 407781"/>
              <a:gd name="connsiteY5" fmla="*/ 451 h 116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781" h="116889">
                <a:moveTo>
                  <a:pt x="1337" y="451"/>
                </a:moveTo>
                <a:cubicBezTo>
                  <a:pt x="16683" y="6801"/>
                  <a:pt x="159029" y="90409"/>
                  <a:pt x="226762" y="108401"/>
                </a:cubicBezTo>
                <a:cubicBezTo>
                  <a:pt x="294495" y="126393"/>
                  <a:pt x="410383" y="110518"/>
                  <a:pt x="407737" y="108401"/>
                </a:cubicBezTo>
                <a:cubicBezTo>
                  <a:pt x="405091" y="106284"/>
                  <a:pt x="256395" y="102051"/>
                  <a:pt x="210887" y="95701"/>
                </a:cubicBezTo>
                <a:cubicBezTo>
                  <a:pt x="165379" y="89351"/>
                  <a:pt x="162204" y="84059"/>
                  <a:pt x="134687" y="70301"/>
                </a:cubicBezTo>
                <a:cubicBezTo>
                  <a:pt x="107170" y="56543"/>
                  <a:pt x="-14009" y="-5899"/>
                  <a:pt x="1337" y="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: 図形 1382">
            <a:extLst>
              <a:ext uri="{FF2B5EF4-FFF2-40B4-BE49-F238E27FC236}">
                <a16:creationId xmlns:a16="http://schemas.microsoft.com/office/drawing/2014/main" id="{4D71C08E-5880-4ABE-A77D-6CF65B12E3AF}"/>
              </a:ext>
            </a:extLst>
          </p:cNvPr>
          <p:cNvSpPr/>
          <p:nvPr/>
        </p:nvSpPr>
        <p:spPr>
          <a:xfrm>
            <a:off x="5805245" y="8010472"/>
            <a:ext cx="942606" cy="1196712"/>
          </a:xfrm>
          <a:custGeom>
            <a:avLst/>
            <a:gdLst>
              <a:gd name="connsiteX0" fmla="*/ 185980 w 942606"/>
              <a:gd name="connsiteY0" fmla="*/ 44503 h 1196712"/>
              <a:gd name="connsiteX1" fmla="*/ 255830 w 942606"/>
              <a:gd name="connsiteY1" fmla="*/ 304853 h 1196712"/>
              <a:gd name="connsiteX2" fmla="*/ 433630 w 942606"/>
              <a:gd name="connsiteY2" fmla="*/ 415978 h 1196712"/>
              <a:gd name="connsiteX3" fmla="*/ 620955 w 942606"/>
              <a:gd name="connsiteY3" fmla="*/ 533453 h 1196712"/>
              <a:gd name="connsiteX4" fmla="*/ 570155 w 942606"/>
              <a:gd name="connsiteY4" fmla="*/ 520753 h 1196712"/>
              <a:gd name="connsiteX5" fmla="*/ 687630 w 942606"/>
              <a:gd name="connsiteY5" fmla="*/ 568378 h 1196712"/>
              <a:gd name="connsiteX6" fmla="*/ 801930 w 942606"/>
              <a:gd name="connsiteY6" fmla="*/ 806503 h 1196712"/>
              <a:gd name="connsiteX7" fmla="*/ 938455 w 942606"/>
              <a:gd name="connsiteY7" fmla="*/ 1177978 h 1196712"/>
              <a:gd name="connsiteX8" fmla="*/ 874955 w 942606"/>
              <a:gd name="connsiteY8" fmla="*/ 1101778 h 1196712"/>
              <a:gd name="connsiteX9" fmla="*/ 560630 w 942606"/>
              <a:gd name="connsiteY9" fmla="*/ 758878 h 1196712"/>
              <a:gd name="connsiteX10" fmla="*/ 871780 w 942606"/>
              <a:gd name="connsiteY10" fmla="*/ 1006528 h 1196712"/>
              <a:gd name="connsiteX11" fmla="*/ 713030 w 942606"/>
              <a:gd name="connsiteY11" fmla="*/ 692203 h 1196712"/>
              <a:gd name="connsiteX12" fmla="*/ 522530 w 942606"/>
              <a:gd name="connsiteY12" fmla="*/ 581078 h 1196712"/>
              <a:gd name="connsiteX13" fmla="*/ 255830 w 942606"/>
              <a:gd name="connsiteY13" fmla="*/ 454078 h 1196712"/>
              <a:gd name="connsiteX14" fmla="*/ 135180 w 942606"/>
              <a:gd name="connsiteY14" fmla="*/ 320728 h 1196712"/>
              <a:gd name="connsiteX15" fmla="*/ 1830 w 942606"/>
              <a:gd name="connsiteY15" fmla="*/ 9578 h 1196712"/>
              <a:gd name="connsiteX16" fmla="*/ 81205 w 942606"/>
              <a:gd name="connsiteY16" fmla="*/ 120703 h 1196712"/>
              <a:gd name="connsiteX17" fmla="*/ 389180 w 942606"/>
              <a:gd name="connsiteY17" fmla="*/ 530278 h 1196712"/>
              <a:gd name="connsiteX18" fmla="*/ 309805 w 942606"/>
              <a:gd name="connsiteY18" fmla="*/ 460428 h 1196712"/>
              <a:gd name="connsiteX19" fmla="*/ 119305 w 942606"/>
              <a:gd name="connsiteY19" fmla="*/ 285803 h 1196712"/>
              <a:gd name="connsiteX20" fmla="*/ 185980 w 942606"/>
              <a:gd name="connsiteY20" fmla="*/ 308028 h 1196712"/>
              <a:gd name="connsiteX21" fmla="*/ 205030 w 942606"/>
              <a:gd name="connsiteY21" fmla="*/ 222303 h 1196712"/>
              <a:gd name="connsiteX22" fmla="*/ 211380 w 942606"/>
              <a:gd name="connsiteY22" fmla="*/ 155628 h 1196712"/>
              <a:gd name="connsiteX23" fmla="*/ 182805 w 942606"/>
              <a:gd name="connsiteY23" fmla="*/ 98478 h 1196712"/>
              <a:gd name="connsiteX24" fmla="*/ 185980 w 942606"/>
              <a:gd name="connsiteY24" fmla="*/ 44503 h 119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42606" h="1196712">
                <a:moveTo>
                  <a:pt x="185980" y="44503"/>
                </a:moveTo>
                <a:cubicBezTo>
                  <a:pt x="198151" y="78899"/>
                  <a:pt x="214555" y="242941"/>
                  <a:pt x="255830" y="304853"/>
                </a:cubicBezTo>
                <a:cubicBezTo>
                  <a:pt x="297105" y="366765"/>
                  <a:pt x="372776" y="377878"/>
                  <a:pt x="433630" y="415978"/>
                </a:cubicBezTo>
                <a:cubicBezTo>
                  <a:pt x="494484" y="454078"/>
                  <a:pt x="598201" y="515991"/>
                  <a:pt x="620955" y="533453"/>
                </a:cubicBezTo>
                <a:cubicBezTo>
                  <a:pt x="643709" y="550916"/>
                  <a:pt x="559043" y="514932"/>
                  <a:pt x="570155" y="520753"/>
                </a:cubicBezTo>
                <a:cubicBezTo>
                  <a:pt x="581267" y="526574"/>
                  <a:pt x="649001" y="520753"/>
                  <a:pt x="687630" y="568378"/>
                </a:cubicBezTo>
                <a:cubicBezTo>
                  <a:pt x="726259" y="616003"/>
                  <a:pt x="760126" y="704903"/>
                  <a:pt x="801930" y="806503"/>
                </a:cubicBezTo>
                <a:cubicBezTo>
                  <a:pt x="843734" y="908103"/>
                  <a:pt x="926284" y="1128766"/>
                  <a:pt x="938455" y="1177978"/>
                </a:cubicBezTo>
                <a:cubicBezTo>
                  <a:pt x="950626" y="1227191"/>
                  <a:pt x="937926" y="1171628"/>
                  <a:pt x="874955" y="1101778"/>
                </a:cubicBezTo>
                <a:cubicBezTo>
                  <a:pt x="811984" y="1031928"/>
                  <a:pt x="561159" y="774753"/>
                  <a:pt x="560630" y="758878"/>
                </a:cubicBezTo>
                <a:cubicBezTo>
                  <a:pt x="560101" y="743003"/>
                  <a:pt x="846380" y="1017640"/>
                  <a:pt x="871780" y="1006528"/>
                </a:cubicBezTo>
                <a:cubicBezTo>
                  <a:pt x="897180" y="995416"/>
                  <a:pt x="771238" y="763111"/>
                  <a:pt x="713030" y="692203"/>
                </a:cubicBezTo>
                <a:cubicBezTo>
                  <a:pt x="654822" y="621295"/>
                  <a:pt x="598730" y="620765"/>
                  <a:pt x="522530" y="581078"/>
                </a:cubicBezTo>
                <a:cubicBezTo>
                  <a:pt x="446330" y="541391"/>
                  <a:pt x="320388" y="497470"/>
                  <a:pt x="255830" y="454078"/>
                </a:cubicBezTo>
                <a:cubicBezTo>
                  <a:pt x="191272" y="410686"/>
                  <a:pt x="177513" y="394811"/>
                  <a:pt x="135180" y="320728"/>
                </a:cubicBezTo>
                <a:cubicBezTo>
                  <a:pt x="92847" y="246645"/>
                  <a:pt x="10826" y="42915"/>
                  <a:pt x="1830" y="9578"/>
                </a:cubicBezTo>
                <a:cubicBezTo>
                  <a:pt x="-7166" y="-23759"/>
                  <a:pt x="16647" y="33920"/>
                  <a:pt x="81205" y="120703"/>
                </a:cubicBezTo>
                <a:cubicBezTo>
                  <a:pt x="145763" y="207486"/>
                  <a:pt x="351080" y="473657"/>
                  <a:pt x="389180" y="530278"/>
                </a:cubicBezTo>
                <a:cubicBezTo>
                  <a:pt x="427280" y="586899"/>
                  <a:pt x="309805" y="460428"/>
                  <a:pt x="309805" y="460428"/>
                </a:cubicBezTo>
                <a:cubicBezTo>
                  <a:pt x="264826" y="419682"/>
                  <a:pt x="139943" y="311203"/>
                  <a:pt x="119305" y="285803"/>
                </a:cubicBezTo>
                <a:cubicBezTo>
                  <a:pt x="98667" y="260403"/>
                  <a:pt x="171692" y="318611"/>
                  <a:pt x="185980" y="308028"/>
                </a:cubicBezTo>
                <a:cubicBezTo>
                  <a:pt x="200268" y="297445"/>
                  <a:pt x="200797" y="247703"/>
                  <a:pt x="205030" y="222303"/>
                </a:cubicBezTo>
                <a:cubicBezTo>
                  <a:pt x="209263" y="196903"/>
                  <a:pt x="215084" y="176266"/>
                  <a:pt x="211380" y="155628"/>
                </a:cubicBezTo>
                <a:cubicBezTo>
                  <a:pt x="207676" y="134990"/>
                  <a:pt x="188626" y="112765"/>
                  <a:pt x="182805" y="98478"/>
                </a:cubicBezTo>
                <a:cubicBezTo>
                  <a:pt x="176984" y="84191"/>
                  <a:pt x="173809" y="10107"/>
                  <a:pt x="185980" y="44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: 図形 1383">
            <a:extLst>
              <a:ext uri="{FF2B5EF4-FFF2-40B4-BE49-F238E27FC236}">
                <a16:creationId xmlns:a16="http://schemas.microsoft.com/office/drawing/2014/main" id="{31688927-8B9C-4BFA-849A-624FA93FFF44}"/>
              </a:ext>
            </a:extLst>
          </p:cNvPr>
          <p:cNvSpPr/>
          <p:nvPr/>
        </p:nvSpPr>
        <p:spPr>
          <a:xfrm>
            <a:off x="4965282" y="9499600"/>
            <a:ext cx="2157316" cy="880924"/>
          </a:xfrm>
          <a:custGeom>
            <a:avLst/>
            <a:gdLst>
              <a:gd name="connsiteX0" fmla="*/ 1905418 w 2157316"/>
              <a:gd name="connsiteY0" fmla="*/ 152400 h 880924"/>
              <a:gd name="connsiteX1" fmla="*/ 1137068 w 2157316"/>
              <a:gd name="connsiteY1" fmla="*/ 44450 h 880924"/>
              <a:gd name="connsiteX2" fmla="*/ 1441868 w 2157316"/>
              <a:gd name="connsiteY2" fmla="*/ 101600 h 880924"/>
              <a:gd name="connsiteX3" fmla="*/ 902118 w 2157316"/>
              <a:gd name="connsiteY3" fmla="*/ 101600 h 880924"/>
              <a:gd name="connsiteX4" fmla="*/ 418 w 2157316"/>
              <a:gd name="connsiteY4" fmla="*/ 19050 h 880924"/>
              <a:gd name="connsiteX5" fmla="*/ 781468 w 2157316"/>
              <a:gd name="connsiteY5" fmla="*/ 63500 h 880924"/>
              <a:gd name="connsiteX6" fmla="*/ 546518 w 2157316"/>
              <a:gd name="connsiteY6" fmla="*/ 158750 h 880924"/>
              <a:gd name="connsiteX7" fmla="*/ 1626018 w 2157316"/>
              <a:gd name="connsiteY7" fmla="*/ 260350 h 880924"/>
              <a:gd name="connsiteX8" fmla="*/ 1841918 w 2157316"/>
              <a:gd name="connsiteY8" fmla="*/ 400050 h 880924"/>
              <a:gd name="connsiteX9" fmla="*/ 2153068 w 2157316"/>
              <a:gd name="connsiteY9" fmla="*/ 876300 h 880924"/>
              <a:gd name="connsiteX10" fmla="*/ 1987968 w 2157316"/>
              <a:gd name="connsiteY10" fmla="*/ 622300 h 880924"/>
              <a:gd name="connsiteX11" fmla="*/ 1518068 w 2157316"/>
              <a:gd name="connsiteY11" fmla="*/ 298450 h 880924"/>
              <a:gd name="connsiteX12" fmla="*/ 876718 w 2157316"/>
              <a:gd name="connsiteY12" fmla="*/ 184150 h 880924"/>
              <a:gd name="connsiteX13" fmla="*/ 171868 w 2157316"/>
              <a:gd name="connsiteY13" fmla="*/ 12700 h 880924"/>
              <a:gd name="connsiteX14" fmla="*/ 1048168 w 2157316"/>
              <a:gd name="connsiteY14" fmla="*/ 12700 h 880924"/>
              <a:gd name="connsiteX15" fmla="*/ 1403768 w 2157316"/>
              <a:gd name="connsiteY15" fmla="*/ 12700 h 880924"/>
              <a:gd name="connsiteX16" fmla="*/ 1613318 w 2157316"/>
              <a:gd name="connsiteY16" fmla="*/ 25400 h 880924"/>
              <a:gd name="connsiteX17" fmla="*/ 1333918 w 2157316"/>
              <a:gd name="connsiteY17" fmla="*/ 57150 h 880924"/>
              <a:gd name="connsiteX18" fmla="*/ 1905418 w 2157316"/>
              <a:gd name="connsiteY18" fmla="*/ 152400 h 880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57316" h="880924">
                <a:moveTo>
                  <a:pt x="1905418" y="152400"/>
                </a:moveTo>
                <a:cubicBezTo>
                  <a:pt x="1872610" y="150283"/>
                  <a:pt x="1137068" y="44450"/>
                  <a:pt x="1137068" y="44450"/>
                </a:cubicBezTo>
                <a:cubicBezTo>
                  <a:pt x="1059810" y="35983"/>
                  <a:pt x="1481026" y="92075"/>
                  <a:pt x="1441868" y="101600"/>
                </a:cubicBezTo>
                <a:cubicBezTo>
                  <a:pt x="1402710" y="111125"/>
                  <a:pt x="1142360" y="115358"/>
                  <a:pt x="902118" y="101600"/>
                </a:cubicBezTo>
                <a:cubicBezTo>
                  <a:pt x="661876" y="87842"/>
                  <a:pt x="20526" y="25400"/>
                  <a:pt x="418" y="19050"/>
                </a:cubicBezTo>
                <a:cubicBezTo>
                  <a:pt x="-19690" y="12700"/>
                  <a:pt x="690451" y="40217"/>
                  <a:pt x="781468" y="63500"/>
                </a:cubicBezTo>
                <a:cubicBezTo>
                  <a:pt x="872485" y="86783"/>
                  <a:pt x="405760" y="125942"/>
                  <a:pt x="546518" y="158750"/>
                </a:cubicBezTo>
                <a:cubicBezTo>
                  <a:pt x="687276" y="191558"/>
                  <a:pt x="1410118" y="220133"/>
                  <a:pt x="1626018" y="260350"/>
                </a:cubicBezTo>
                <a:cubicBezTo>
                  <a:pt x="1841918" y="300567"/>
                  <a:pt x="1754076" y="297392"/>
                  <a:pt x="1841918" y="400050"/>
                </a:cubicBezTo>
                <a:cubicBezTo>
                  <a:pt x="1929760" y="502708"/>
                  <a:pt x="2128726" y="839258"/>
                  <a:pt x="2153068" y="876300"/>
                </a:cubicBezTo>
                <a:cubicBezTo>
                  <a:pt x="2177410" y="913342"/>
                  <a:pt x="2093801" y="718608"/>
                  <a:pt x="1987968" y="622300"/>
                </a:cubicBezTo>
                <a:cubicBezTo>
                  <a:pt x="1882135" y="525992"/>
                  <a:pt x="1703276" y="371475"/>
                  <a:pt x="1518068" y="298450"/>
                </a:cubicBezTo>
                <a:cubicBezTo>
                  <a:pt x="1332860" y="225425"/>
                  <a:pt x="1101085" y="231775"/>
                  <a:pt x="876718" y="184150"/>
                </a:cubicBezTo>
                <a:cubicBezTo>
                  <a:pt x="652351" y="136525"/>
                  <a:pt x="143293" y="41275"/>
                  <a:pt x="171868" y="12700"/>
                </a:cubicBezTo>
                <a:cubicBezTo>
                  <a:pt x="200443" y="-15875"/>
                  <a:pt x="1048168" y="12700"/>
                  <a:pt x="1048168" y="12700"/>
                </a:cubicBezTo>
                <a:lnTo>
                  <a:pt x="1403768" y="12700"/>
                </a:lnTo>
                <a:cubicBezTo>
                  <a:pt x="1497960" y="14817"/>
                  <a:pt x="1624960" y="17992"/>
                  <a:pt x="1613318" y="25400"/>
                </a:cubicBezTo>
                <a:cubicBezTo>
                  <a:pt x="1601676" y="32808"/>
                  <a:pt x="1290526" y="41275"/>
                  <a:pt x="1333918" y="57150"/>
                </a:cubicBezTo>
                <a:cubicBezTo>
                  <a:pt x="1377310" y="73025"/>
                  <a:pt x="1938226" y="154517"/>
                  <a:pt x="1905418" y="152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: 図形 1384">
            <a:extLst>
              <a:ext uri="{FF2B5EF4-FFF2-40B4-BE49-F238E27FC236}">
                <a16:creationId xmlns:a16="http://schemas.microsoft.com/office/drawing/2014/main" id="{20D2D368-1829-4592-8A36-81407E0E95BB}"/>
              </a:ext>
            </a:extLst>
          </p:cNvPr>
          <p:cNvSpPr/>
          <p:nvPr/>
        </p:nvSpPr>
        <p:spPr>
          <a:xfrm>
            <a:off x="4482868" y="9553831"/>
            <a:ext cx="1414103" cy="872227"/>
          </a:xfrm>
          <a:custGeom>
            <a:avLst/>
            <a:gdLst>
              <a:gd name="connsiteX0" fmla="*/ 152632 w 1414103"/>
              <a:gd name="connsiteY0" fmla="*/ 15619 h 872227"/>
              <a:gd name="connsiteX1" fmla="*/ 1181332 w 1414103"/>
              <a:gd name="connsiteY1" fmla="*/ 307719 h 872227"/>
              <a:gd name="connsiteX2" fmla="*/ 914632 w 1414103"/>
              <a:gd name="connsiteY2" fmla="*/ 225169 h 872227"/>
              <a:gd name="connsiteX3" fmla="*/ 1213082 w 1414103"/>
              <a:gd name="connsiteY3" fmla="*/ 599819 h 872227"/>
              <a:gd name="connsiteX4" fmla="*/ 1352782 w 1414103"/>
              <a:gd name="connsiteY4" fmla="*/ 866519 h 872227"/>
              <a:gd name="connsiteX5" fmla="*/ 1219432 w 1414103"/>
              <a:gd name="connsiteY5" fmla="*/ 777619 h 872227"/>
              <a:gd name="connsiteX6" fmla="*/ 832082 w 1414103"/>
              <a:gd name="connsiteY6" fmla="*/ 720469 h 872227"/>
              <a:gd name="connsiteX7" fmla="*/ 590782 w 1414103"/>
              <a:gd name="connsiteY7" fmla="*/ 555369 h 872227"/>
              <a:gd name="connsiteX8" fmla="*/ 374882 w 1414103"/>
              <a:gd name="connsiteY8" fmla="*/ 371219 h 872227"/>
              <a:gd name="connsiteX9" fmla="*/ 232 w 1414103"/>
              <a:gd name="connsiteY9" fmla="*/ 193419 h 872227"/>
              <a:gd name="connsiteX10" fmla="*/ 432032 w 1414103"/>
              <a:gd name="connsiteY10" fmla="*/ 422019 h 872227"/>
              <a:gd name="connsiteX11" fmla="*/ 1333732 w 1414103"/>
              <a:gd name="connsiteY11" fmla="*/ 790319 h 872227"/>
              <a:gd name="connsiteX12" fmla="*/ 1346432 w 1414103"/>
              <a:gd name="connsiteY12" fmla="*/ 669669 h 872227"/>
              <a:gd name="connsiteX13" fmla="*/ 1124182 w 1414103"/>
              <a:gd name="connsiteY13" fmla="*/ 364869 h 872227"/>
              <a:gd name="connsiteX14" fmla="*/ 635232 w 1414103"/>
              <a:gd name="connsiteY14" fmla="*/ 72769 h 872227"/>
              <a:gd name="connsiteX15" fmla="*/ 152632 w 1414103"/>
              <a:gd name="connsiteY15" fmla="*/ 15619 h 87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14103" h="872227">
                <a:moveTo>
                  <a:pt x="152632" y="15619"/>
                </a:moveTo>
                <a:cubicBezTo>
                  <a:pt x="243649" y="54777"/>
                  <a:pt x="1054332" y="272794"/>
                  <a:pt x="1181332" y="307719"/>
                </a:cubicBezTo>
                <a:cubicBezTo>
                  <a:pt x="1308332" y="342644"/>
                  <a:pt x="909340" y="176486"/>
                  <a:pt x="914632" y="225169"/>
                </a:cubicBezTo>
                <a:cubicBezTo>
                  <a:pt x="919924" y="273852"/>
                  <a:pt x="1140057" y="492927"/>
                  <a:pt x="1213082" y="599819"/>
                </a:cubicBezTo>
                <a:cubicBezTo>
                  <a:pt x="1286107" y="706711"/>
                  <a:pt x="1351724" y="836886"/>
                  <a:pt x="1352782" y="866519"/>
                </a:cubicBezTo>
                <a:cubicBezTo>
                  <a:pt x="1353840" y="896152"/>
                  <a:pt x="1306215" y="801961"/>
                  <a:pt x="1219432" y="777619"/>
                </a:cubicBezTo>
                <a:cubicBezTo>
                  <a:pt x="1132649" y="753277"/>
                  <a:pt x="936857" y="757511"/>
                  <a:pt x="832082" y="720469"/>
                </a:cubicBezTo>
                <a:cubicBezTo>
                  <a:pt x="727307" y="683427"/>
                  <a:pt x="666982" y="613577"/>
                  <a:pt x="590782" y="555369"/>
                </a:cubicBezTo>
                <a:cubicBezTo>
                  <a:pt x="514582" y="497161"/>
                  <a:pt x="473307" y="431544"/>
                  <a:pt x="374882" y="371219"/>
                </a:cubicBezTo>
                <a:cubicBezTo>
                  <a:pt x="276457" y="310894"/>
                  <a:pt x="-9293" y="184952"/>
                  <a:pt x="232" y="193419"/>
                </a:cubicBezTo>
                <a:cubicBezTo>
                  <a:pt x="9757" y="201886"/>
                  <a:pt x="209782" y="322536"/>
                  <a:pt x="432032" y="422019"/>
                </a:cubicBezTo>
                <a:cubicBezTo>
                  <a:pt x="654282" y="521502"/>
                  <a:pt x="1181332" y="749044"/>
                  <a:pt x="1333732" y="790319"/>
                </a:cubicBezTo>
                <a:cubicBezTo>
                  <a:pt x="1486132" y="831594"/>
                  <a:pt x="1381357" y="740577"/>
                  <a:pt x="1346432" y="669669"/>
                </a:cubicBezTo>
                <a:cubicBezTo>
                  <a:pt x="1311507" y="598761"/>
                  <a:pt x="1242715" y="464352"/>
                  <a:pt x="1124182" y="364869"/>
                </a:cubicBezTo>
                <a:cubicBezTo>
                  <a:pt x="1005649" y="265386"/>
                  <a:pt x="790807" y="128861"/>
                  <a:pt x="635232" y="72769"/>
                </a:cubicBezTo>
                <a:cubicBezTo>
                  <a:pt x="479657" y="16677"/>
                  <a:pt x="61615" y="-23539"/>
                  <a:pt x="152632" y="15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6" name="フリーフォーム: 図形 1385">
            <a:extLst>
              <a:ext uri="{FF2B5EF4-FFF2-40B4-BE49-F238E27FC236}">
                <a16:creationId xmlns:a16="http://schemas.microsoft.com/office/drawing/2014/main" id="{44C7B627-BD45-4CC2-8DF0-B80CB2619850}"/>
              </a:ext>
            </a:extLst>
          </p:cNvPr>
          <p:cNvSpPr/>
          <p:nvPr/>
        </p:nvSpPr>
        <p:spPr>
          <a:xfrm>
            <a:off x="8510431" y="9568114"/>
            <a:ext cx="478013" cy="472610"/>
          </a:xfrm>
          <a:custGeom>
            <a:avLst/>
            <a:gdLst>
              <a:gd name="connsiteX0" fmla="*/ 4919 w 478013"/>
              <a:gd name="connsiteY0" fmla="*/ 1336 h 472610"/>
              <a:gd name="connsiteX1" fmla="*/ 131919 w 478013"/>
              <a:gd name="connsiteY1" fmla="*/ 433136 h 472610"/>
              <a:gd name="connsiteX2" fmla="*/ 11269 w 478013"/>
              <a:gd name="connsiteY2" fmla="*/ 452186 h 472610"/>
              <a:gd name="connsiteX3" fmla="*/ 474819 w 478013"/>
              <a:gd name="connsiteY3" fmla="*/ 426786 h 472610"/>
              <a:gd name="connsiteX4" fmla="*/ 214469 w 478013"/>
              <a:gd name="connsiteY4" fmla="*/ 388686 h 472610"/>
              <a:gd name="connsiteX5" fmla="*/ 182719 w 478013"/>
              <a:gd name="connsiteY5" fmla="*/ 299786 h 472610"/>
              <a:gd name="connsiteX6" fmla="*/ 4919 w 478013"/>
              <a:gd name="connsiteY6" fmla="*/ 1336 h 472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13" h="472610">
                <a:moveTo>
                  <a:pt x="4919" y="1336"/>
                </a:moveTo>
                <a:cubicBezTo>
                  <a:pt x="-3548" y="23561"/>
                  <a:pt x="130861" y="357994"/>
                  <a:pt x="131919" y="433136"/>
                </a:cubicBezTo>
                <a:cubicBezTo>
                  <a:pt x="132977" y="508278"/>
                  <a:pt x="-45881" y="453244"/>
                  <a:pt x="11269" y="452186"/>
                </a:cubicBezTo>
                <a:cubicBezTo>
                  <a:pt x="68419" y="451128"/>
                  <a:pt x="440952" y="437369"/>
                  <a:pt x="474819" y="426786"/>
                </a:cubicBezTo>
                <a:cubicBezTo>
                  <a:pt x="508686" y="416203"/>
                  <a:pt x="263152" y="409853"/>
                  <a:pt x="214469" y="388686"/>
                </a:cubicBezTo>
                <a:cubicBezTo>
                  <a:pt x="165786" y="367519"/>
                  <a:pt x="212352" y="359053"/>
                  <a:pt x="182719" y="299786"/>
                </a:cubicBezTo>
                <a:cubicBezTo>
                  <a:pt x="153086" y="240519"/>
                  <a:pt x="13386" y="-20889"/>
                  <a:pt x="4919" y="1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: 図形 1386">
            <a:extLst>
              <a:ext uri="{FF2B5EF4-FFF2-40B4-BE49-F238E27FC236}">
                <a16:creationId xmlns:a16="http://schemas.microsoft.com/office/drawing/2014/main" id="{C425D7D7-BC01-4308-843F-9E6197698BDB}"/>
              </a:ext>
            </a:extLst>
          </p:cNvPr>
          <p:cNvSpPr/>
          <p:nvPr/>
        </p:nvSpPr>
        <p:spPr>
          <a:xfrm>
            <a:off x="7844616" y="9136595"/>
            <a:ext cx="177093" cy="556797"/>
          </a:xfrm>
          <a:custGeom>
            <a:avLst/>
            <a:gdLst>
              <a:gd name="connsiteX0" fmla="*/ 37322 w 177093"/>
              <a:gd name="connsiteY0" fmla="*/ 4230 h 556797"/>
              <a:gd name="connsiteX1" fmla="*/ 809 w 177093"/>
              <a:gd name="connsiteY1" fmla="*/ 67730 h 556797"/>
              <a:gd name="connsiteX2" fmla="*/ 16684 w 177093"/>
              <a:gd name="connsiteY2" fmla="*/ 147105 h 556797"/>
              <a:gd name="connsiteX3" fmla="*/ 69072 w 177093"/>
              <a:gd name="connsiteY3" fmla="*/ 340780 h 556797"/>
              <a:gd name="connsiteX4" fmla="*/ 50022 w 177093"/>
              <a:gd name="connsiteY4" fmla="*/ 278868 h 556797"/>
              <a:gd name="connsiteX5" fmla="*/ 123047 w 177093"/>
              <a:gd name="connsiteY5" fmla="*/ 429680 h 556797"/>
              <a:gd name="connsiteX6" fmla="*/ 177022 w 177093"/>
              <a:gd name="connsiteY6" fmla="*/ 556680 h 556797"/>
              <a:gd name="connsiteX7" fmla="*/ 111934 w 177093"/>
              <a:gd name="connsiteY7" fmla="*/ 407455 h 556797"/>
              <a:gd name="connsiteX8" fmla="*/ 24622 w 177093"/>
              <a:gd name="connsiteY8" fmla="*/ 239180 h 556797"/>
              <a:gd name="connsiteX9" fmla="*/ 11922 w 177093"/>
              <a:gd name="connsiteY9" fmla="*/ 191555 h 556797"/>
              <a:gd name="connsiteX10" fmla="*/ 37322 w 177093"/>
              <a:gd name="connsiteY10" fmla="*/ 4230 h 556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7093" h="556797">
                <a:moveTo>
                  <a:pt x="37322" y="4230"/>
                </a:moveTo>
                <a:cubicBezTo>
                  <a:pt x="35470" y="-16408"/>
                  <a:pt x="4249" y="43918"/>
                  <a:pt x="809" y="67730"/>
                </a:cubicBezTo>
                <a:cubicBezTo>
                  <a:pt x="-2631" y="91542"/>
                  <a:pt x="5307" y="101597"/>
                  <a:pt x="16684" y="147105"/>
                </a:cubicBezTo>
                <a:cubicBezTo>
                  <a:pt x="28061" y="192613"/>
                  <a:pt x="63516" y="318820"/>
                  <a:pt x="69072" y="340780"/>
                </a:cubicBezTo>
                <a:cubicBezTo>
                  <a:pt x="74628" y="362740"/>
                  <a:pt x="41026" y="264051"/>
                  <a:pt x="50022" y="278868"/>
                </a:cubicBezTo>
                <a:cubicBezTo>
                  <a:pt x="59018" y="293685"/>
                  <a:pt x="101880" y="383378"/>
                  <a:pt x="123047" y="429680"/>
                </a:cubicBezTo>
                <a:cubicBezTo>
                  <a:pt x="144214" y="475982"/>
                  <a:pt x="178874" y="560384"/>
                  <a:pt x="177022" y="556680"/>
                </a:cubicBezTo>
                <a:cubicBezTo>
                  <a:pt x="175170" y="552976"/>
                  <a:pt x="137334" y="460372"/>
                  <a:pt x="111934" y="407455"/>
                </a:cubicBezTo>
                <a:cubicBezTo>
                  <a:pt x="86534" y="354538"/>
                  <a:pt x="41291" y="275163"/>
                  <a:pt x="24622" y="239180"/>
                </a:cubicBezTo>
                <a:cubicBezTo>
                  <a:pt x="7953" y="203197"/>
                  <a:pt x="10070" y="224363"/>
                  <a:pt x="11922" y="191555"/>
                </a:cubicBezTo>
                <a:cubicBezTo>
                  <a:pt x="13774" y="158747"/>
                  <a:pt x="39174" y="24868"/>
                  <a:pt x="37322" y="4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: 図形 1387">
            <a:extLst>
              <a:ext uri="{FF2B5EF4-FFF2-40B4-BE49-F238E27FC236}">
                <a16:creationId xmlns:a16="http://schemas.microsoft.com/office/drawing/2014/main" id="{3301370A-E7B8-4DBD-84A8-ABBBD52E9125}"/>
              </a:ext>
            </a:extLst>
          </p:cNvPr>
          <p:cNvSpPr/>
          <p:nvPr/>
        </p:nvSpPr>
        <p:spPr>
          <a:xfrm>
            <a:off x="7799605" y="9150344"/>
            <a:ext cx="154888" cy="880434"/>
          </a:xfrm>
          <a:custGeom>
            <a:avLst/>
            <a:gdLst>
              <a:gd name="connsiteX0" fmla="*/ 44233 w 154888"/>
              <a:gd name="connsiteY0" fmla="*/ 6 h 880434"/>
              <a:gd name="connsiteX1" fmla="*/ 22008 w 154888"/>
              <a:gd name="connsiteY1" fmla="*/ 107956 h 880434"/>
              <a:gd name="connsiteX2" fmla="*/ 20420 w 154888"/>
              <a:gd name="connsiteY2" fmla="*/ 96844 h 880434"/>
              <a:gd name="connsiteX3" fmla="*/ 55345 w 154888"/>
              <a:gd name="connsiteY3" fmla="*/ 306394 h 880434"/>
              <a:gd name="connsiteX4" fmla="*/ 52170 w 154888"/>
              <a:gd name="connsiteY4" fmla="*/ 282581 h 880434"/>
              <a:gd name="connsiteX5" fmla="*/ 95033 w 154888"/>
              <a:gd name="connsiteY5" fmla="*/ 414344 h 880434"/>
              <a:gd name="connsiteX6" fmla="*/ 88683 w 154888"/>
              <a:gd name="connsiteY6" fmla="*/ 458794 h 880434"/>
              <a:gd name="connsiteX7" fmla="*/ 120433 w 154888"/>
              <a:gd name="connsiteY7" fmla="*/ 520706 h 880434"/>
              <a:gd name="connsiteX8" fmla="*/ 123608 w 154888"/>
              <a:gd name="connsiteY8" fmla="*/ 576269 h 880434"/>
              <a:gd name="connsiteX9" fmla="*/ 142658 w 154888"/>
              <a:gd name="connsiteY9" fmla="*/ 855669 h 880434"/>
              <a:gd name="connsiteX10" fmla="*/ 145833 w 154888"/>
              <a:gd name="connsiteY10" fmla="*/ 798519 h 880434"/>
              <a:gd name="connsiteX11" fmla="*/ 20420 w 154888"/>
              <a:gd name="connsiteY11" fmla="*/ 254006 h 880434"/>
              <a:gd name="connsiteX12" fmla="*/ 1370 w 154888"/>
              <a:gd name="connsiteY12" fmla="*/ 103194 h 880434"/>
              <a:gd name="connsiteX13" fmla="*/ 44233 w 154888"/>
              <a:gd name="connsiteY13" fmla="*/ 6 h 880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4888" h="880434">
                <a:moveTo>
                  <a:pt x="44233" y="6"/>
                </a:moveTo>
                <a:cubicBezTo>
                  <a:pt x="47673" y="800"/>
                  <a:pt x="25977" y="91816"/>
                  <a:pt x="22008" y="107956"/>
                </a:cubicBezTo>
                <a:cubicBezTo>
                  <a:pt x="18039" y="124096"/>
                  <a:pt x="14864" y="63771"/>
                  <a:pt x="20420" y="96844"/>
                </a:cubicBezTo>
                <a:cubicBezTo>
                  <a:pt x="25976" y="129917"/>
                  <a:pt x="50053" y="275438"/>
                  <a:pt x="55345" y="306394"/>
                </a:cubicBezTo>
                <a:cubicBezTo>
                  <a:pt x="60637" y="337350"/>
                  <a:pt x="45555" y="264589"/>
                  <a:pt x="52170" y="282581"/>
                </a:cubicBezTo>
                <a:cubicBezTo>
                  <a:pt x="58785" y="300573"/>
                  <a:pt x="88948" y="384975"/>
                  <a:pt x="95033" y="414344"/>
                </a:cubicBezTo>
                <a:cubicBezTo>
                  <a:pt x="101118" y="443713"/>
                  <a:pt x="84450" y="441067"/>
                  <a:pt x="88683" y="458794"/>
                </a:cubicBezTo>
                <a:cubicBezTo>
                  <a:pt x="92916" y="476521"/>
                  <a:pt x="114612" y="501127"/>
                  <a:pt x="120433" y="520706"/>
                </a:cubicBezTo>
                <a:cubicBezTo>
                  <a:pt x="126254" y="540285"/>
                  <a:pt x="119904" y="520442"/>
                  <a:pt x="123608" y="576269"/>
                </a:cubicBezTo>
                <a:cubicBezTo>
                  <a:pt x="127312" y="632096"/>
                  <a:pt x="138954" y="818627"/>
                  <a:pt x="142658" y="855669"/>
                </a:cubicBezTo>
                <a:cubicBezTo>
                  <a:pt x="146362" y="892711"/>
                  <a:pt x="166206" y="898796"/>
                  <a:pt x="145833" y="798519"/>
                </a:cubicBezTo>
                <a:cubicBezTo>
                  <a:pt x="125460" y="698242"/>
                  <a:pt x="44497" y="369893"/>
                  <a:pt x="20420" y="254006"/>
                </a:cubicBezTo>
                <a:cubicBezTo>
                  <a:pt x="-3657" y="138119"/>
                  <a:pt x="-747" y="139177"/>
                  <a:pt x="1370" y="103194"/>
                </a:cubicBezTo>
                <a:cubicBezTo>
                  <a:pt x="3487" y="67211"/>
                  <a:pt x="40793" y="-788"/>
                  <a:pt x="44233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: 図形 1388">
            <a:extLst>
              <a:ext uri="{FF2B5EF4-FFF2-40B4-BE49-F238E27FC236}">
                <a16:creationId xmlns:a16="http://schemas.microsoft.com/office/drawing/2014/main" id="{55822194-3B84-497B-94AF-74F42DF325B6}"/>
              </a:ext>
            </a:extLst>
          </p:cNvPr>
          <p:cNvSpPr/>
          <p:nvPr/>
        </p:nvSpPr>
        <p:spPr>
          <a:xfrm>
            <a:off x="8127842" y="9254402"/>
            <a:ext cx="117985" cy="950438"/>
          </a:xfrm>
          <a:custGeom>
            <a:avLst/>
            <a:gdLst>
              <a:gd name="connsiteX0" fmla="*/ 92233 w 117985"/>
              <a:gd name="connsiteY0" fmla="*/ 19773 h 950438"/>
              <a:gd name="connsiteX1" fmla="*/ 158 w 117985"/>
              <a:gd name="connsiteY1" fmla="*/ 426173 h 950438"/>
              <a:gd name="connsiteX2" fmla="*/ 117633 w 117985"/>
              <a:gd name="connsiteY2" fmla="*/ 572223 h 950438"/>
              <a:gd name="connsiteX3" fmla="*/ 38258 w 117985"/>
              <a:gd name="connsiteY3" fmla="*/ 499198 h 950438"/>
              <a:gd name="connsiteX4" fmla="*/ 92233 w 117985"/>
              <a:gd name="connsiteY4" fmla="*/ 705573 h 950438"/>
              <a:gd name="connsiteX5" fmla="*/ 73183 w 117985"/>
              <a:gd name="connsiteY5" fmla="*/ 642073 h 950438"/>
              <a:gd name="connsiteX6" fmla="*/ 54133 w 117985"/>
              <a:gd name="connsiteY6" fmla="*/ 950048 h 950438"/>
              <a:gd name="connsiteX7" fmla="*/ 108108 w 117985"/>
              <a:gd name="connsiteY7" fmla="*/ 702398 h 950438"/>
              <a:gd name="connsiteX8" fmla="*/ 95408 w 117985"/>
              <a:gd name="connsiteY8" fmla="*/ 524598 h 950438"/>
              <a:gd name="connsiteX9" fmla="*/ 22383 w 117985"/>
              <a:gd name="connsiteY9" fmla="*/ 375373 h 950438"/>
              <a:gd name="connsiteX10" fmla="*/ 9683 w 117985"/>
              <a:gd name="connsiteY10" fmla="*/ 289648 h 950438"/>
              <a:gd name="connsiteX11" fmla="*/ 85883 w 117985"/>
              <a:gd name="connsiteY11" fmla="*/ 83273 h 950438"/>
              <a:gd name="connsiteX12" fmla="*/ 92233 w 117985"/>
              <a:gd name="connsiteY12" fmla="*/ 19773 h 950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985" h="950438">
                <a:moveTo>
                  <a:pt x="92233" y="19773"/>
                </a:moveTo>
                <a:cubicBezTo>
                  <a:pt x="77945" y="76923"/>
                  <a:pt x="-4075" y="334098"/>
                  <a:pt x="158" y="426173"/>
                </a:cubicBezTo>
                <a:cubicBezTo>
                  <a:pt x="4391" y="518248"/>
                  <a:pt x="111283" y="560052"/>
                  <a:pt x="117633" y="572223"/>
                </a:cubicBezTo>
                <a:cubicBezTo>
                  <a:pt x="123983" y="584394"/>
                  <a:pt x="42491" y="476973"/>
                  <a:pt x="38258" y="499198"/>
                </a:cubicBezTo>
                <a:cubicBezTo>
                  <a:pt x="34025" y="521423"/>
                  <a:pt x="86412" y="681760"/>
                  <a:pt x="92233" y="705573"/>
                </a:cubicBezTo>
                <a:cubicBezTo>
                  <a:pt x="98054" y="729386"/>
                  <a:pt x="79533" y="601327"/>
                  <a:pt x="73183" y="642073"/>
                </a:cubicBezTo>
                <a:cubicBezTo>
                  <a:pt x="66833" y="682819"/>
                  <a:pt x="48312" y="939994"/>
                  <a:pt x="54133" y="950048"/>
                </a:cubicBezTo>
                <a:cubicBezTo>
                  <a:pt x="59954" y="960102"/>
                  <a:pt x="101229" y="773306"/>
                  <a:pt x="108108" y="702398"/>
                </a:cubicBezTo>
                <a:cubicBezTo>
                  <a:pt x="114987" y="631490"/>
                  <a:pt x="109695" y="579102"/>
                  <a:pt x="95408" y="524598"/>
                </a:cubicBezTo>
                <a:cubicBezTo>
                  <a:pt x="81121" y="470094"/>
                  <a:pt x="36670" y="414531"/>
                  <a:pt x="22383" y="375373"/>
                </a:cubicBezTo>
                <a:cubicBezTo>
                  <a:pt x="8096" y="336215"/>
                  <a:pt x="-900" y="338331"/>
                  <a:pt x="9683" y="289648"/>
                </a:cubicBezTo>
                <a:cubicBezTo>
                  <a:pt x="20266" y="240965"/>
                  <a:pt x="71066" y="122960"/>
                  <a:pt x="85883" y="83273"/>
                </a:cubicBezTo>
                <a:cubicBezTo>
                  <a:pt x="100700" y="43586"/>
                  <a:pt x="106521" y="-37377"/>
                  <a:pt x="92233" y="19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0" name="フリーフォーム: 図形 1389">
            <a:extLst>
              <a:ext uri="{FF2B5EF4-FFF2-40B4-BE49-F238E27FC236}">
                <a16:creationId xmlns:a16="http://schemas.microsoft.com/office/drawing/2014/main" id="{FB1FB3FD-09DE-4C79-8BD9-47AA741D5DB4}"/>
              </a:ext>
            </a:extLst>
          </p:cNvPr>
          <p:cNvSpPr/>
          <p:nvPr/>
        </p:nvSpPr>
        <p:spPr>
          <a:xfrm>
            <a:off x="7916802" y="9493904"/>
            <a:ext cx="259079" cy="644075"/>
          </a:xfrm>
          <a:custGeom>
            <a:avLst/>
            <a:gdLst>
              <a:gd name="connsiteX0" fmla="*/ 7998 w 259079"/>
              <a:gd name="connsiteY0" fmla="*/ 8871 h 644075"/>
              <a:gd name="connsiteX1" fmla="*/ 195323 w 259079"/>
              <a:gd name="connsiteY1" fmla="*/ 310496 h 644075"/>
              <a:gd name="connsiteX2" fmla="*/ 198498 w 259079"/>
              <a:gd name="connsiteY2" fmla="*/ 300971 h 644075"/>
              <a:gd name="connsiteX3" fmla="*/ 258823 w 259079"/>
              <a:gd name="connsiteY3" fmla="*/ 481946 h 644075"/>
              <a:gd name="connsiteX4" fmla="*/ 217548 w 259079"/>
              <a:gd name="connsiteY4" fmla="*/ 291446 h 644075"/>
              <a:gd name="connsiteX5" fmla="*/ 154048 w 259079"/>
              <a:gd name="connsiteY5" fmla="*/ 180321 h 644075"/>
              <a:gd name="connsiteX6" fmla="*/ 150873 w 259079"/>
              <a:gd name="connsiteY6" fmla="*/ 227946 h 644075"/>
              <a:gd name="connsiteX7" fmla="*/ 84198 w 259079"/>
              <a:gd name="connsiteY7" fmla="*/ 262871 h 644075"/>
              <a:gd name="connsiteX8" fmla="*/ 90548 w 259079"/>
              <a:gd name="connsiteY8" fmla="*/ 466071 h 644075"/>
              <a:gd name="connsiteX9" fmla="*/ 138173 w 259079"/>
              <a:gd name="connsiteY9" fmla="*/ 643871 h 644075"/>
              <a:gd name="connsiteX10" fmla="*/ 93723 w 259079"/>
              <a:gd name="connsiteY10" fmla="*/ 431146 h 644075"/>
              <a:gd name="connsiteX11" fmla="*/ 87373 w 259079"/>
              <a:gd name="connsiteY11" fmla="*/ 240646 h 644075"/>
              <a:gd name="connsiteX12" fmla="*/ 134998 w 259079"/>
              <a:gd name="connsiteY12" fmla="*/ 221596 h 644075"/>
              <a:gd name="connsiteX13" fmla="*/ 49273 w 259079"/>
              <a:gd name="connsiteY13" fmla="*/ 142221 h 644075"/>
              <a:gd name="connsiteX14" fmla="*/ 33398 w 259079"/>
              <a:gd name="connsiteY14" fmla="*/ 85071 h 644075"/>
              <a:gd name="connsiteX15" fmla="*/ 7998 w 259079"/>
              <a:gd name="connsiteY15" fmla="*/ 8871 h 644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9079" h="644075">
                <a:moveTo>
                  <a:pt x="7998" y="8871"/>
                </a:moveTo>
                <a:cubicBezTo>
                  <a:pt x="34986" y="46442"/>
                  <a:pt x="163573" y="261813"/>
                  <a:pt x="195323" y="310496"/>
                </a:cubicBezTo>
                <a:cubicBezTo>
                  <a:pt x="227073" y="359179"/>
                  <a:pt x="187915" y="272396"/>
                  <a:pt x="198498" y="300971"/>
                </a:cubicBezTo>
                <a:cubicBezTo>
                  <a:pt x="209081" y="329546"/>
                  <a:pt x="255648" y="483533"/>
                  <a:pt x="258823" y="481946"/>
                </a:cubicBezTo>
                <a:cubicBezTo>
                  <a:pt x="261998" y="480359"/>
                  <a:pt x="235010" y="341717"/>
                  <a:pt x="217548" y="291446"/>
                </a:cubicBezTo>
                <a:cubicBezTo>
                  <a:pt x="200086" y="241175"/>
                  <a:pt x="165160" y="190904"/>
                  <a:pt x="154048" y="180321"/>
                </a:cubicBezTo>
                <a:cubicBezTo>
                  <a:pt x="142936" y="169738"/>
                  <a:pt x="162515" y="214188"/>
                  <a:pt x="150873" y="227946"/>
                </a:cubicBezTo>
                <a:cubicBezTo>
                  <a:pt x="139231" y="241704"/>
                  <a:pt x="94252" y="223184"/>
                  <a:pt x="84198" y="262871"/>
                </a:cubicBezTo>
                <a:cubicBezTo>
                  <a:pt x="74144" y="302558"/>
                  <a:pt x="81552" y="402571"/>
                  <a:pt x="90548" y="466071"/>
                </a:cubicBezTo>
                <a:cubicBezTo>
                  <a:pt x="99544" y="529571"/>
                  <a:pt x="137644" y="649692"/>
                  <a:pt x="138173" y="643871"/>
                </a:cubicBezTo>
                <a:cubicBezTo>
                  <a:pt x="138702" y="638050"/>
                  <a:pt x="102190" y="498350"/>
                  <a:pt x="93723" y="431146"/>
                </a:cubicBezTo>
                <a:cubicBezTo>
                  <a:pt x="85256" y="363942"/>
                  <a:pt x="80494" y="275571"/>
                  <a:pt x="87373" y="240646"/>
                </a:cubicBezTo>
                <a:cubicBezTo>
                  <a:pt x="94252" y="205721"/>
                  <a:pt x="141348" y="238000"/>
                  <a:pt x="134998" y="221596"/>
                </a:cubicBezTo>
                <a:cubicBezTo>
                  <a:pt x="128648" y="205192"/>
                  <a:pt x="66206" y="164975"/>
                  <a:pt x="49273" y="142221"/>
                </a:cubicBezTo>
                <a:cubicBezTo>
                  <a:pt x="32340" y="119467"/>
                  <a:pt x="36044" y="106238"/>
                  <a:pt x="33398" y="85071"/>
                </a:cubicBezTo>
                <a:cubicBezTo>
                  <a:pt x="30752" y="63904"/>
                  <a:pt x="-18990" y="-28700"/>
                  <a:pt x="7998" y="88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: 図形 1390">
            <a:extLst>
              <a:ext uri="{FF2B5EF4-FFF2-40B4-BE49-F238E27FC236}">
                <a16:creationId xmlns:a16="http://schemas.microsoft.com/office/drawing/2014/main" id="{1B333827-679F-4AB1-A75B-28C6FF63BD50}"/>
              </a:ext>
            </a:extLst>
          </p:cNvPr>
          <p:cNvSpPr/>
          <p:nvPr/>
        </p:nvSpPr>
        <p:spPr>
          <a:xfrm>
            <a:off x="9227863" y="9045087"/>
            <a:ext cx="2152113" cy="262102"/>
          </a:xfrm>
          <a:custGeom>
            <a:avLst/>
            <a:gdLst>
              <a:gd name="connsiteX0" fmla="*/ 2497 w 2152113"/>
              <a:gd name="connsiteY0" fmla="*/ 261473 h 262102"/>
              <a:gd name="connsiteX1" fmla="*/ 855937 w 2152113"/>
              <a:gd name="connsiteY1" fmla="*/ 170033 h 262102"/>
              <a:gd name="connsiteX2" fmla="*/ 1125177 w 2152113"/>
              <a:gd name="connsiteY2" fmla="*/ 58273 h 262102"/>
              <a:gd name="connsiteX3" fmla="*/ 1445217 w 2152113"/>
              <a:gd name="connsiteY3" fmla="*/ 2393 h 262102"/>
              <a:gd name="connsiteX4" fmla="*/ 2151337 w 2152113"/>
              <a:gd name="connsiteY4" fmla="*/ 134473 h 262102"/>
              <a:gd name="connsiteX5" fmla="*/ 1577297 w 2152113"/>
              <a:gd name="connsiteY5" fmla="*/ 32873 h 262102"/>
              <a:gd name="connsiteX6" fmla="*/ 1287737 w 2152113"/>
              <a:gd name="connsiteY6" fmla="*/ 48113 h 262102"/>
              <a:gd name="connsiteX7" fmla="*/ 1562057 w 2152113"/>
              <a:gd name="connsiteY7" fmla="*/ 58273 h 262102"/>
              <a:gd name="connsiteX8" fmla="*/ 957537 w 2152113"/>
              <a:gd name="connsiteY8" fmla="*/ 88753 h 262102"/>
              <a:gd name="connsiteX9" fmla="*/ 607017 w 2152113"/>
              <a:gd name="connsiteY9" fmla="*/ 205593 h 262102"/>
              <a:gd name="connsiteX10" fmla="*/ 2497 w 2152113"/>
              <a:gd name="connsiteY10" fmla="*/ 261473 h 262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52113" h="262102">
                <a:moveTo>
                  <a:pt x="2497" y="261473"/>
                </a:moveTo>
                <a:cubicBezTo>
                  <a:pt x="43984" y="255546"/>
                  <a:pt x="668824" y="203900"/>
                  <a:pt x="855937" y="170033"/>
                </a:cubicBezTo>
                <a:cubicBezTo>
                  <a:pt x="1043050" y="136166"/>
                  <a:pt x="1026964" y="86213"/>
                  <a:pt x="1125177" y="58273"/>
                </a:cubicBezTo>
                <a:cubicBezTo>
                  <a:pt x="1223390" y="30333"/>
                  <a:pt x="1274191" y="-10307"/>
                  <a:pt x="1445217" y="2393"/>
                </a:cubicBezTo>
                <a:cubicBezTo>
                  <a:pt x="1616243" y="15093"/>
                  <a:pt x="2129324" y="129393"/>
                  <a:pt x="2151337" y="134473"/>
                </a:cubicBezTo>
                <a:cubicBezTo>
                  <a:pt x="2173350" y="139553"/>
                  <a:pt x="1721230" y="47266"/>
                  <a:pt x="1577297" y="32873"/>
                </a:cubicBezTo>
                <a:cubicBezTo>
                  <a:pt x="1433364" y="18480"/>
                  <a:pt x="1290277" y="43880"/>
                  <a:pt x="1287737" y="48113"/>
                </a:cubicBezTo>
                <a:cubicBezTo>
                  <a:pt x="1285197" y="52346"/>
                  <a:pt x="1617090" y="51500"/>
                  <a:pt x="1562057" y="58273"/>
                </a:cubicBezTo>
                <a:cubicBezTo>
                  <a:pt x="1507024" y="65046"/>
                  <a:pt x="1116710" y="64200"/>
                  <a:pt x="957537" y="88753"/>
                </a:cubicBezTo>
                <a:cubicBezTo>
                  <a:pt x="798364" y="113306"/>
                  <a:pt x="766190" y="181040"/>
                  <a:pt x="607017" y="205593"/>
                </a:cubicBezTo>
                <a:cubicBezTo>
                  <a:pt x="447844" y="230146"/>
                  <a:pt x="-38990" y="267400"/>
                  <a:pt x="2497" y="261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: 図形 1391">
            <a:extLst>
              <a:ext uri="{FF2B5EF4-FFF2-40B4-BE49-F238E27FC236}">
                <a16:creationId xmlns:a16="http://schemas.microsoft.com/office/drawing/2014/main" id="{11328E9B-924D-44AD-8C0C-296EA222B2F5}"/>
              </a:ext>
            </a:extLst>
          </p:cNvPr>
          <p:cNvSpPr/>
          <p:nvPr/>
        </p:nvSpPr>
        <p:spPr>
          <a:xfrm>
            <a:off x="10342275" y="9077573"/>
            <a:ext cx="1123285" cy="234151"/>
          </a:xfrm>
          <a:custGeom>
            <a:avLst/>
            <a:gdLst>
              <a:gd name="connsiteX0" fmla="*/ 36165 w 1123285"/>
              <a:gd name="connsiteY0" fmla="*/ 173107 h 234151"/>
              <a:gd name="connsiteX1" fmla="*/ 625445 w 1123285"/>
              <a:gd name="connsiteY1" fmla="*/ 127387 h 234151"/>
              <a:gd name="connsiteX2" fmla="*/ 991205 w 1123285"/>
              <a:gd name="connsiteY2" fmla="*/ 234067 h 234151"/>
              <a:gd name="connsiteX3" fmla="*/ 1123285 w 1123285"/>
              <a:gd name="connsiteY3" fmla="*/ 142627 h 234151"/>
              <a:gd name="connsiteX4" fmla="*/ 991205 w 1123285"/>
              <a:gd name="connsiteY4" fmla="*/ 387 h 234151"/>
              <a:gd name="connsiteX5" fmla="*/ 1108045 w 1123285"/>
              <a:gd name="connsiteY5" fmla="*/ 101987 h 234151"/>
              <a:gd name="connsiteX6" fmla="*/ 981045 w 1123285"/>
              <a:gd name="connsiteY6" fmla="*/ 147707 h 234151"/>
              <a:gd name="connsiteX7" fmla="*/ 848965 w 1123285"/>
              <a:gd name="connsiteY7" fmla="*/ 127387 h 234151"/>
              <a:gd name="connsiteX8" fmla="*/ 986125 w 1123285"/>
              <a:gd name="connsiteY8" fmla="*/ 203587 h 234151"/>
              <a:gd name="connsiteX9" fmla="*/ 681325 w 1123285"/>
              <a:gd name="connsiteY9" fmla="*/ 107067 h 234151"/>
              <a:gd name="connsiteX10" fmla="*/ 422245 w 1123285"/>
              <a:gd name="connsiteY10" fmla="*/ 81667 h 234151"/>
              <a:gd name="connsiteX11" fmla="*/ 107285 w 1123285"/>
              <a:gd name="connsiteY11" fmla="*/ 168027 h 234151"/>
              <a:gd name="connsiteX12" fmla="*/ 36165 w 1123285"/>
              <a:gd name="connsiteY12" fmla="*/ 173107 h 234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3285" h="234151">
                <a:moveTo>
                  <a:pt x="36165" y="173107"/>
                </a:moveTo>
                <a:cubicBezTo>
                  <a:pt x="122525" y="166334"/>
                  <a:pt x="466272" y="117227"/>
                  <a:pt x="625445" y="127387"/>
                </a:cubicBezTo>
                <a:cubicBezTo>
                  <a:pt x="784618" y="137547"/>
                  <a:pt x="908232" y="231527"/>
                  <a:pt x="991205" y="234067"/>
                </a:cubicBezTo>
                <a:cubicBezTo>
                  <a:pt x="1074178" y="236607"/>
                  <a:pt x="1123285" y="181574"/>
                  <a:pt x="1123285" y="142627"/>
                </a:cubicBezTo>
                <a:cubicBezTo>
                  <a:pt x="1123285" y="103680"/>
                  <a:pt x="993745" y="7160"/>
                  <a:pt x="991205" y="387"/>
                </a:cubicBezTo>
                <a:cubicBezTo>
                  <a:pt x="988665" y="-6386"/>
                  <a:pt x="1109738" y="77434"/>
                  <a:pt x="1108045" y="101987"/>
                </a:cubicBezTo>
                <a:cubicBezTo>
                  <a:pt x="1106352" y="126540"/>
                  <a:pt x="1024225" y="143474"/>
                  <a:pt x="981045" y="147707"/>
                </a:cubicBezTo>
                <a:cubicBezTo>
                  <a:pt x="937865" y="151940"/>
                  <a:pt x="848118" y="118074"/>
                  <a:pt x="848965" y="127387"/>
                </a:cubicBezTo>
                <a:cubicBezTo>
                  <a:pt x="849812" y="136700"/>
                  <a:pt x="1014065" y="206974"/>
                  <a:pt x="986125" y="203587"/>
                </a:cubicBezTo>
                <a:cubicBezTo>
                  <a:pt x="958185" y="200200"/>
                  <a:pt x="775305" y="127387"/>
                  <a:pt x="681325" y="107067"/>
                </a:cubicBezTo>
                <a:cubicBezTo>
                  <a:pt x="587345" y="86747"/>
                  <a:pt x="517918" y="71507"/>
                  <a:pt x="422245" y="81667"/>
                </a:cubicBezTo>
                <a:cubicBezTo>
                  <a:pt x="326572" y="91827"/>
                  <a:pt x="178405" y="150247"/>
                  <a:pt x="107285" y="168027"/>
                </a:cubicBezTo>
                <a:cubicBezTo>
                  <a:pt x="36165" y="185807"/>
                  <a:pt x="-50195" y="179880"/>
                  <a:pt x="36165" y="173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4" name="フリーフォーム: 図形 1393">
            <a:extLst>
              <a:ext uri="{FF2B5EF4-FFF2-40B4-BE49-F238E27FC236}">
                <a16:creationId xmlns:a16="http://schemas.microsoft.com/office/drawing/2014/main" id="{1AA082DF-37B8-48C6-B8E2-E546B378D5A4}"/>
              </a:ext>
            </a:extLst>
          </p:cNvPr>
          <p:cNvSpPr/>
          <p:nvPr/>
        </p:nvSpPr>
        <p:spPr>
          <a:xfrm>
            <a:off x="10354732" y="8663471"/>
            <a:ext cx="969303" cy="496122"/>
          </a:xfrm>
          <a:custGeom>
            <a:avLst/>
            <a:gdLst>
              <a:gd name="connsiteX0" fmla="*/ 965201 w 969303"/>
              <a:gd name="connsiteY0" fmla="*/ 493229 h 496122"/>
              <a:gd name="connsiteX1" fmla="*/ 440268 w 969303"/>
              <a:gd name="connsiteY1" fmla="*/ 277329 h 496122"/>
              <a:gd name="connsiteX2" fmla="*/ 321735 w 969303"/>
              <a:gd name="connsiteY2" fmla="*/ 302729 h 496122"/>
              <a:gd name="connsiteX3" fmla="*/ 1 w 969303"/>
              <a:gd name="connsiteY3" fmla="*/ 323896 h 496122"/>
              <a:gd name="connsiteX4" fmla="*/ 325968 w 969303"/>
              <a:gd name="connsiteY4" fmla="*/ 74129 h 496122"/>
              <a:gd name="connsiteX5" fmla="*/ 478368 w 969303"/>
              <a:gd name="connsiteY5" fmla="*/ 163029 h 496122"/>
              <a:gd name="connsiteX6" fmla="*/ 330201 w 969303"/>
              <a:gd name="connsiteY6" fmla="*/ 2162 h 496122"/>
              <a:gd name="connsiteX7" fmla="*/ 21168 w 969303"/>
              <a:gd name="connsiteY7" fmla="*/ 302729 h 496122"/>
              <a:gd name="connsiteX8" fmla="*/ 177801 w 969303"/>
              <a:gd name="connsiteY8" fmla="*/ 251929 h 496122"/>
              <a:gd name="connsiteX9" fmla="*/ 656168 w 969303"/>
              <a:gd name="connsiteY9" fmla="*/ 391629 h 496122"/>
              <a:gd name="connsiteX10" fmla="*/ 965201 w 969303"/>
              <a:gd name="connsiteY10" fmla="*/ 493229 h 496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9303" h="496122">
                <a:moveTo>
                  <a:pt x="965201" y="493229"/>
                </a:moveTo>
                <a:cubicBezTo>
                  <a:pt x="929218" y="474179"/>
                  <a:pt x="547512" y="309079"/>
                  <a:pt x="440268" y="277329"/>
                </a:cubicBezTo>
                <a:cubicBezTo>
                  <a:pt x="333024" y="245579"/>
                  <a:pt x="395113" y="294968"/>
                  <a:pt x="321735" y="302729"/>
                </a:cubicBezTo>
                <a:cubicBezTo>
                  <a:pt x="248357" y="310490"/>
                  <a:pt x="-704" y="361996"/>
                  <a:pt x="1" y="323896"/>
                </a:cubicBezTo>
                <a:cubicBezTo>
                  <a:pt x="706" y="285796"/>
                  <a:pt x="246240" y="100940"/>
                  <a:pt x="325968" y="74129"/>
                </a:cubicBezTo>
                <a:cubicBezTo>
                  <a:pt x="405696" y="47318"/>
                  <a:pt x="477663" y="175023"/>
                  <a:pt x="478368" y="163029"/>
                </a:cubicBezTo>
                <a:cubicBezTo>
                  <a:pt x="479073" y="151035"/>
                  <a:pt x="406401" y="-21121"/>
                  <a:pt x="330201" y="2162"/>
                </a:cubicBezTo>
                <a:cubicBezTo>
                  <a:pt x="254001" y="25445"/>
                  <a:pt x="46568" y="261101"/>
                  <a:pt x="21168" y="302729"/>
                </a:cubicBezTo>
                <a:cubicBezTo>
                  <a:pt x="-4232" y="344357"/>
                  <a:pt x="71968" y="237112"/>
                  <a:pt x="177801" y="251929"/>
                </a:cubicBezTo>
                <a:cubicBezTo>
                  <a:pt x="283634" y="266746"/>
                  <a:pt x="656168" y="391629"/>
                  <a:pt x="656168" y="391629"/>
                </a:cubicBezTo>
                <a:cubicBezTo>
                  <a:pt x="792340" y="432551"/>
                  <a:pt x="1001184" y="512279"/>
                  <a:pt x="965201" y="493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5" name="フリーフォーム: 図形 1394">
            <a:extLst>
              <a:ext uri="{FF2B5EF4-FFF2-40B4-BE49-F238E27FC236}">
                <a16:creationId xmlns:a16="http://schemas.microsoft.com/office/drawing/2014/main" id="{689D0282-FD76-4B24-8C31-4F0667EC5C6F}"/>
              </a:ext>
            </a:extLst>
          </p:cNvPr>
          <p:cNvSpPr/>
          <p:nvPr/>
        </p:nvSpPr>
        <p:spPr>
          <a:xfrm>
            <a:off x="9571329" y="8533876"/>
            <a:ext cx="1144936" cy="626778"/>
          </a:xfrm>
          <a:custGeom>
            <a:avLst/>
            <a:gdLst>
              <a:gd name="connsiteX0" fmla="*/ 838438 w 1144936"/>
              <a:gd name="connsiteY0" fmla="*/ 524 h 626778"/>
              <a:gd name="connsiteX1" fmla="*/ 334671 w 1144936"/>
              <a:gd name="connsiteY1" fmla="*/ 364591 h 626778"/>
              <a:gd name="connsiteX2" fmla="*/ 220371 w 1144936"/>
              <a:gd name="connsiteY2" fmla="*/ 521224 h 626778"/>
              <a:gd name="connsiteX3" fmla="*/ 605604 w 1144936"/>
              <a:gd name="connsiteY3" fmla="*/ 343424 h 626778"/>
              <a:gd name="connsiteX4" fmla="*/ 766471 w 1144936"/>
              <a:gd name="connsiteY4" fmla="*/ 224891 h 626778"/>
              <a:gd name="connsiteX5" fmla="*/ 1143238 w 1144936"/>
              <a:gd name="connsiteY5" fmla="*/ 127524 h 626778"/>
              <a:gd name="connsiteX6" fmla="*/ 601371 w 1144936"/>
              <a:gd name="connsiteY6" fmla="*/ 292624 h 626778"/>
              <a:gd name="connsiteX7" fmla="*/ 34104 w 1144936"/>
              <a:gd name="connsiteY7" fmla="*/ 618591 h 626778"/>
              <a:gd name="connsiteX8" fmla="*/ 101838 w 1144936"/>
              <a:gd name="connsiteY8" fmla="*/ 508524 h 626778"/>
              <a:gd name="connsiteX9" fmla="*/ 415104 w 1144936"/>
              <a:gd name="connsiteY9" fmla="*/ 288391 h 626778"/>
              <a:gd name="connsiteX10" fmla="*/ 838438 w 1144936"/>
              <a:gd name="connsiteY10" fmla="*/ 524 h 626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44936" h="626778">
                <a:moveTo>
                  <a:pt x="838438" y="524"/>
                </a:moveTo>
                <a:cubicBezTo>
                  <a:pt x="825033" y="13224"/>
                  <a:pt x="437682" y="277808"/>
                  <a:pt x="334671" y="364591"/>
                </a:cubicBezTo>
                <a:cubicBezTo>
                  <a:pt x="231660" y="451374"/>
                  <a:pt x="175215" y="524752"/>
                  <a:pt x="220371" y="521224"/>
                </a:cubicBezTo>
                <a:cubicBezTo>
                  <a:pt x="265526" y="517696"/>
                  <a:pt x="514587" y="392813"/>
                  <a:pt x="605604" y="343424"/>
                </a:cubicBezTo>
                <a:cubicBezTo>
                  <a:pt x="696621" y="294035"/>
                  <a:pt x="676865" y="260874"/>
                  <a:pt x="766471" y="224891"/>
                </a:cubicBezTo>
                <a:cubicBezTo>
                  <a:pt x="856077" y="188908"/>
                  <a:pt x="1170755" y="116235"/>
                  <a:pt x="1143238" y="127524"/>
                </a:cubicBezTo>
                <a:cubicBezTo>
                  <a:pt x="1115721" y="138813"/>
                  <a:pt x="786227" y="210780"/>
                  <a:pt x="601371" y="292624"/>
                </a:cubicBezTo>
                <a:cubicBezTo>
                  <a:pt x="416515" y="374468"/>
                  <a:pt x="117359" y="582608"/>
                  <a:pt x="34104" y="618591"/>
                </a:cubicBezTo>
                <a:cubicBezTo>
                  <a:pt x="-49151" y="654574"/>
                  <a:pt x="38338" y="563557"/>
                  <a:pt x="101838" y="508524"/>
                </a:cubicBezTo>
                <a:cubicBezTo>
                  <a:pt x="165338" y="453491"/>
                  <a:pt x="295160" y="367413"/>
                  <a:pt x="415104" y="288391"/>
                </a:cubicBezTo>
                <a:cubicBezTo>
                  <a:pt x="535048" y="209369"/>
                  <a:pt x="851843" y="-12176"/>
                  <a:pt x="838438" y="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6" name="フリーフォーム: 図形 1395">
            <a:extLst>
              <a:ext uri="{FF2B5EF4-FFF2-40B4-BE49-F238E27FC236}">
                <a16:creationId xmlns:a16="http://schemas.microsoft.com/office/drawing/2014/main" id="{A23C9BC5-2321-436A-9936-385F2FEA277A}"/>
              </a:ext>
            </a:extLst>
          </p:cNvPr>
          <p:cNvSpPr/>
          <p:nvPr/>
        </p:nvSpPr>
        <p:spPr>
          <a:xfrm>
            <a:off x="9793841" y="7992963"/>
            <a:ext cx="1442407" cy="957543"/>
          </a:xfrm>
          <a:custGeom>
            <a:avLst/>
            <a:gdLst>
              <a:gd name="connsiteX0" fmla="*/ 103692 w 1442407"/>
              <a:gd name="connsiteY0" fmla="*/ 80004 h 957543"/>
              <a:gd name="connsiteX1" fmla="*/ 734459 w 1442407"/>
              <a:gd name="connsiteY1" fmla="*/ 16504 h 957543"/>
              <a:gd name="connsiteX2" fmla="*/ 1373692 w 1442407"/>
              <a:gd name="connsiteY2" fmla="*/ 422904 h 957543"/>
              <a:gd name="connsiteX3" fmla="*/ 1136626 w 1442407"/>
              <a:gd name="connsiteY3" fmla="*/ 266270 h 957543"/>
              <a:gd name="connsiteX4" fmla="*/ 1301726 w 1442407"/>
              <a:gd name="connsiteY4" fmla="*/ 456770 h 957543"/>
              <a:gd name="connsiteX5" fmla="*/ 1441426 w 1442407"/>
              <a:gd name="connsiteY5" fmla="*/ 952070 h 957543"/>
              <a:gd name="connsiteX6" fmla="*/ 1229759 w 1442407"/>
              <a:gd name="connsiteY6" fmla="*/ 702304 h 957543"/>
              <a:gd name="connsiteX7" fmla="*/ 967292 w 1442407"/>
              <a:gd name="connsiteY7" fmla="*/ 401737 h 957543"/>
              <a:gd name="connsiteX8" fmla="*/ 611692 w 1442407"/>
              <a:gd name="connsiteY8" fmla="*/ 312837 h 957543"/>
              <a:gd name="connsiteX9" fmla="*/ 247626 w 1442407"/>
              <a:gd name="connsiteY9" fmla="*/ 304370 h 957543"/>
              <a:gd name="connsiteX10" fmla="*/ 721759 w 1442407"/>
              <a:gd name="connsiteY10" fmla="*/ 329770 h 957543"/>
              <a:gd name="connsiteX11" fmla="*/ 984226 w 1442407"/>
              <a:gd name="connsiteY11" fmla="*/ 452537 h 957543"/>
              <a:gd name="connsiteX12" fmla="*/ 1416026 w 1442407"/>
              <a:gd name="connsiteY12" fmla="*/ 888570 h 957543"/>
              <a:gd name="connsiteX13" fmla="*/ 1305959 w 1442407"/>
              <a:gd name="connsiteY13" fmla="*/ 566837 h 957543"/>
              <a:gd name="connsiteX14" fmla="*/ 1073126 w 1442407"/>
              <a:gd name="connsiteY14" fmla="*/ 173137 h 957543"/>
              <a:gd name="connsiteX15" fmla="*/ 632859 w 1442407"/>
              <a:gd name="connsiteY15" fmla="*/ 113870 h 957543"/>
              <a:gd name="connsiteX16" fmla="*/ 378859 w 1442407"/>
              <a:gd name="connsiteY16" fmla="*/ 96937 h 957543"/>
              <a:gd name="connsiteX17" fmla="*/ 666726 w 1442407"/>
              <a:gd name="connsiteY17" fmla="*/ 71537 h 957543"/>
              <a:gd name="connsiteX18" fmla="*/ 328059 w 1442407"/>
              <a:gd name="connsiteY18" fmla="*/ 24970 h 957543"/>
              <a:gd name="connsiteX19" fmla="*/ 19026 w 1442407"/>
              <a:gd name="connsiteY19" fmla="*/ 88470 h 957543"/>
              <a:gd name="connsiteX20" fmla="*/ 103692 w 1442407"/>
              <a:gd name="connsiteY20" fmla="*/ 80004 h 957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42407" h="957543">
                <a:moveTo>
                  <a:pt x="103692" y="80004"/>
                </a:moveTo>
                <a:cubicBezTo>
                  <a:pt x="222931" y="68010"/>
                  <a:pt x="522792" y="-40646"/>
                  <a:pt x="734459" y="16504"/>
                </a:cubicBezTo>
                <a:cubicBezTo>
                  <a:pt x="946126" y="73654"/>
                  <a:pt x="1306664" y="381276"/>
                  <a:pt x="1373692" y="422904"/>
                </a:cubicBezTo>
                <a:cubicBezTo>
                  <a:pt x="1440720" y="464532"/>
                  <a:pt x="1148620" y="260626"/>
                  <a:pt x="1136626" y="266270"/>
                </a:cubicBezTo>
                <a:cubicBezTo>
                  <a:pt x="1124632" y="271914"/>
                  <a:pt x="1250926" y="342470"/>
                  <a:pt x="1301726" y="456770"/>
                </a:cubicBezTo>
                <a:cubicBezTo>
                  <a:pt x="1352526" y="571070"/>
                  <a:pt x="1453420" y="911148"/>
                  <a:pt x="1441426" y="952070"/>
                </a:cubicBezTo>
                <a:cubicBezTo>
                  <a:pt x="1429432" y="992992"/>
                  <a:pt x="1308781" y="794026"/>
                  <a:pt x="1229759" y="702304"/>
                </a:cubicBezTo>
                <a:cubicBezTo>
                  <a:pt x="1150737" y="610582"/>
                  <a:pt x="1070303" y="466648"/>
                  <a:pt x="967292" y="401737"/>
                </a:cubicBezTo>
                <a:cubicBezTo>
                  <a:pt x="864281" y="336826"/>
                  <a:pt x="731636" y="329065"/>
                  <a:pt x="611692" y="312837"/>
                </a:cubicBezTo>
                <a:cubicBezTo>
                  <a:pt x="491748" y="296609"/>
                  <a:pt x="229282" y="301548"/>
                  <a:pt x="247626" y="304370"/>
                </a:cubicBezTo>
                <a:cubicBezTo>
                  <a:pt x="265971" y="307192"/>
                  <a:pt x="598992" y="305076"/>
                  <a:pt x="721759" y="329770"/>
                </a:cubicBezTo>
                <a:cubicBezTo>
                  <a:pt x="844526" y="354465"/>
                  <a:pt x="868515" y="359404"/>
                  <a:pt x="984226" y="452537"/>
                </a:cubicBezTo>
                <a:cubicBezTo>
                  <a:pt x="1099937" y="545670"/>
                  <a:pt x="1362404" y="869520"/>
                  <a:pt x="1416026" y="888570"/>
                </a:cubicBezTo>
                <a:cubicBezTo>
                  <a:pt x="1469648" y="907620"/>
                  <a:pt x="1363109" y="686076"/>
                  <a:pt x="1305959" y="566837"/>
                </a:cubicBezTo>
                <a:cubicBezTo>
                  <a:pt x="1248809" y="447598"/>
                  <a:pt x="1185309" y="248631"/>
                  <a:pt x="1073126" y="173137"/>
                </a:cubicBezTo>
                <a:cubicBezTo>
                  <a:pt x="960943" y="97643"/>
                  <a:pt x="748570" y="126570"/>
                  <a:pt x="632859" y="113870"/>
                </a:cubicBezTo>
                <a:cubicBezTo>
                  <a:pt x="517148" y="101170"/>
                  <a:pt x="373215" y="103992"/>
                  <a:pt x="378859" y="96937"/>
                </a:cubicBezTo>
                <a:cubicBezTo>
                  <a:pt x="384503" y="89882"/>
                  <a:pt x="675193" y="83531"/>
                  <a:pt x="666726" y="71537"/>
                </a:cubicBezTo>
                <a:cubicBezTo>
                  <a:pt x="658259" y="59543"/>
                  <a:pt x="436009" y="22148"/>
                  <a:pt x="328059" y="24970"/>
                </a:cubicBezTo>
                <a:cubicBezTo>
                  <a:pt x="220109" y="27792"/>
                  <a:pt x="51481" y="83531"/>
                  <a:pt x="19026" y="88470"/>
                </a:cubicBezTo>
                <a:cubicBezTo>
                  <a:pt x="-13429" y="93409"/>
                  <a:pt x="-15547" y="91998"/>
                  <a:pt x="103692" y="800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7" name="フリーフォーム: 図形 1396">
            <a:extLst>
              <a:ext uri="{FF2B5EF4-FFF2-40B4-BE49-F238E27FC236}">
                <a16:creationId xmlns:a16="http://schemas.microsoft.com/office/drawing/2014/main" id="{5C1E7DF9-4CAF-4032-B2B4-A1ECF7FB56DC}"/>
              </a:ext>
            </a:extLst>
          </p:cNvPr>
          <p:cNvSpPr/>
          <p:nvPr/>
        </p:nvSpPr>
        <p:spPr>
          <a:xfrm>
            <a:off x="9971147" y="7234577"/>
            <a:ext cx="1721899" cy="465863"/>
          </a:xfrm>
          <a:custGeom>
            <a:avLst/>
            <a:gdLst>
              <a:gd name="connsiteX0" fmla="*/ 53386 w 1721899"/>
              <a:gd name="connsiteY0" fmla="*/ 63690 h 465863"/>
              <a:gd name="connsiteX1" fmla="*/ 464020 w 1721899"/>
              <a:gd name="connsiteY1" fmla="*/ 393890 h 465863"/>
              <a:gd name="connsiteX2" fmla="*/ 226953 w 1721899"/>
              <a:gd name="connsiteY2" fmla="*/ 271123 h 465863"/>
              <a:gd name="connsiteX3" fmla="*/ 967786 w 1721899"/>
              <a:gd name="connsiteY3" fmla="*/ 300756 h 465863"/>
              <a:gd name="connsiteX4" fmla="*/ 798453 w 1721899"/>
              <a:gd name="connsiteY4" fmla="*/ 309223 h 465863"/>
              <a:gd name="connsiteX5" fmla="*/ 1649353 w 1721899"/>
              <a:gd name="connsiteY5" fmla="*/ 46756 h 465863"/>
              <a:gd name="connsiteX6" fmla="*/ 1602786 w 1721899"/>
              <a:gd name="connsiteY6" fmla="*/ 67923 h 465863"/>
              <a:gd name="connsiteX7" fmla="*/ 1721320 w 1721899"/>
              <a:gd name="connsiteY7" fmla="*/ 190690 h 465863"/>
              <a:gd name="connsiteX8" fmla="*/ 1649353 w 1721899"/>
              <a:gd name="connsiteY8" fmla="*/ 465856 h 465863"/>
              <a:gd name="connsiteX9" fmla="*/ 1678986 w 1721899"/>
              <a:gd name="connsiteY9" fmla="*/ 182223 h 465863"/>
              <a:gd name="connsiteX10" fmla="*/ 1496953 w 1721899"/>
              <a:gd name="connsiteY10" fmla="*/ 152590 h 465863"/>
              <a:gd name="connsiteX11" fmla="*/ 777286 w 1721899"/>
              <a:gd name="connsiteY11" fmla="*/ 431990 h 465863"/>
              <a:gd name="connsiteX12" fmla="*/ 950853 w 1721899"/>
              <a:gd name="connsiteY12" fmla="*/ 406590 h 465863"/>
              <a:gd name="connsiteX13" fmla="*/ 967786 w 1721899"/>
              <a:gd name="connsiteY13" fmla="*/ 381190 h 465863"/>
              <a:gd name="connsiteX14" fmla="*/ 459786 w 1721899"/>
              <a:gd name="connsiteY14" fmla="*/ 385423 h 465863"/>
              <a:gd name="connsiteX15" fmla="*/ 345486 w 1721899"/>
              <a:gd name="connsiteY15" fmla="*/ 389656 h 465863"/>
              <a:gd name="connsiteX16" fmla="*/ 315853 w 1721899"/>
              <a:gd name="connsiteY16" fmla="*/ 296523 h 465863"/>
              <a:gd name="connsiteX17" fmla="*/ 447086 w 1721899"/>
              <a:gd name="connsiteY17" fmla="*/ 368490 h 465863"/>
              <a:gd name="connsiteX18" fmla="*/ 205786 w 1721899"/>
              <a:gd name="connsiteY18" fmla="*/ 224556 h 465863"/>
              <a:gd name="connsiteX19" fmla="*/ 23753 w 1721899"/>
              <a:gd name="connsiteY19" fmla="*/ 12890 h 465863"/>
              <a:gd name="connsiteX20" fmla="*/ 53386 w 1721899"/>
              <a:gd name="connsiteY20" fmla="*/ 63690 h 465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21899" h="465863">
                <a:moveTo>
                  <a:pt x="53386" y="63690"/>
                </a:moveTo>
                <a:cubicBezTo>
                  <a:pt x="126764" y="127190"/>
                  <a:pt x="435092" y="359318"/>
                  <a:pt x="464020" y="393890"/>
                </a:cubicBezTo>
                <a:cubicBezTo>
                  <a:pt x="492948" y="428462"/>
                  <a:pt x="142992" y="286645"/>
                  <a:pt x="226953" y="271123"/>
                </a:cubicBezTo>
                <a:cubicBezTo>
                  <a:pt x="310914" y="255601"/>
                  <a:pt x="872536" y="294406"/>
                  <a:pt x="967786" y="300756"/>
                </a:cubicBezTo>
                <a:cubicBezTo>
                  <a:pt x="1063036" y="307106"/>
                  <a:pt x="684859" y="351556"/>
                  <a:pt x="798453" y="309223"/>
                </a:cubicBezTo>
                <a:cubicBezTo>
                  <a:pt x="912047" y="266890"/>
                  <a:pt x="1649353" y="46756"/>
                  <a:pt x="1649353" y="46756"/>
                </a:cubicBezTo>
                <a:cubicBezTo>
                  <a:pt x="1783408" y="6539"/>
                  <a:pt x="1590792" y="43934"/>
                  <a:pt x="1602786" y="67923"/>
                </a:cubicBezTo>
                <a:cubicBezTo>
                  <a:pt x="1614780" y="91912"/>
                  <a:pt x="1713559" y="124368"/>
                  <a:pt x="1721320" y="190690"/>
                </a:cubicBezTo>
                <a:cubicBezTo>
                  <a:pt x="1729081" y="257012"/>
                  <a:pt x="1656409" y="467267"/>
                  <a:pt x="1649353" y="465856"/>
                </a:cubicBezTo>
                <a:cubicBezTo>
                  <a:pt x="1642297" y="464445"/>
                  <a:pt x="1704386" y="234434"/>
                  <a:pt x="1678986" y="182223"/>
                </a:cubicBezTo>
                <a:cubicBezTo>
                  <a:pt x="1653586" y="130012"/>
                  <a:pt x="1647236" y="110962"/>
                  <a:pt x="1496953" y="152590"/>
                </a:cubicBezTo>
                <a:cubicBezTo>
                  <a:pt x="1346670" y="194218"/>
                  <a:pt x="868303" y="389657"/>
                  <a:pt x="777286" y="431990"/>
                </a:cubicBezTo>
                <a:cubicBezTo>
                  <a:pt x="686269" y="474323"/>
                  <a:pt x="919103" y="415057"/>
                  <a:pt x="950853" y="406590"/>
                </a:cubicBezTo>
                <a:cubicBezTo>
                  <a:pt x="982603" y="398123"/>
                  <a:pt x="1049630" y="384718"/>
                  <a:pt x="967786" y="381190"/>
                </a:cubicBezTo>
                <a:cubicBezTo>
                  <a:pt x="885942" y="377662"/>
                  <a:pt x="563503" y="384012"/>
                  <a:pt x="459786" y="385423"/>
                </a:cubicBezTo>
                <a:cubicBezTo>
                  <a:pt x="356069" y="386834"/>
                  <a:pt x="369475" y="404473"/>
                  <a:pt x="345486" y="389656"/>
                </a:cubicBezTo>
                <a:cubicBezTo>
                  <a:pt x="321497" y="374839"/>
                  <a:pt x="298920" y="300051"/>
                  <a:pt x="315853" y="296523"/>
                </a:cubicBezTo>
                <a:cubicBezTo>
                  <a:pt x="332786" y="292995"/>
                  <a:pt x="465430" y="380484"/>
                  <a:pt x="447086" y="368490"/>
                </a:cubicBezTo>
                <a:cubicBezTo>
                  <a:pt x="428742" y="356496"/>
                  <a:pt x="276341" y="283823"/>
                  <a:pt x="205786" y="224556"/>
                </a:cubicBezTo>
                <a:cubicBezTo>
                  <a:pt x="135231" y="165289"/>
                  <a:pt x="52681" y="39701"/>
                  <a:pt x="23753" y="12890"/>
                </a:cubicBezTo>
                <a:cubicBezTo>
                  <a:pt x="-5175" y="-13921"/>
                  <a:pt x="-19992" y="190"/>
                  <a:pt x="53386" y="63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8" name="フリーフォーム: 図形 1397">
            <a:extLst>
              <a:ext uri="{FF2B5EF4-FFF2-40B4-BE49-F238E27FC236}">
                <a16:creationId xmlns:a16="http://schemas.microsoft.com/office/drawing/2014/main" id="{D5BDAC4E-592B-4697-A899-9E3DF905994C}"/>
              </a:ext>
            </a:extLst>
          </p:cNvPr>
          <p:cNvSpPr/>
          <p:nvPr/>
        </p:nvSpPr>
        <p:spPr>
          <a:xfrm>
            <a:off x="9085145" y="8507304"/>
            <a:ext cx="1392914" cy="602255"/>
          </a:xfrm>
          <a:custGeom>
            <a:avLst/>
            <a:gdLst>
              <a:gd name="connsiteX0" fmla="*/ 1379655 w 1392914"/>
              <a:gd name="connsiteY0" fmla="*/ 10163 h 602255"/>
              <a:gd name="connsiteX1" fmla="*/ 710788 w 1392914"/>
              <a:gd name="connsiteY1" fmla="*/ 120229 h 602255"/>
              <a:gd name="connsiteX2" fmla="*/ 223955 w 1392914"/>
              <a:gd name="connsiteY2" fmla="*/ 480063 h 602255"/>
              <a:gd name="connsiteX3" fmla="*/ 24988 w 1392914"/>
              <a:gd name="connsiteY3" fmla="*/ 585896 h 602255"/>
              <a:gd name="connsiteX4" fmla="*/ 765822 w 1392914"/>
              <a:gd name="connsiteY4" fmla="*/ 171029 h 602255"/>
              <a:gd name="connsiteX5" fmla="*/ 846255 w 1392914"/>
              <a:gd name="connsiteY5" fmla="*/ 137163 h 602255"/>
              <a:gd name="connsiteX6" fmla="*/ 731955 w 1392914"/>
              <a:gd name="connsiteY6" fmla="*/ 56729 h 602255"/>
              <a:gd name="connsiteX7" fmla="*/ 1125655 w 1392914"/>
              <a:gd name="connsiteY7" fmla="*/ 10163 h 602255"/>
              <a:gd name="connsiteX8" fmla="*/ 1379655 w 1392914"/>
              <a:gd name="connsiteY8" fmla="*/ 10163 h 602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2914" h="602255">
                <a:moveTo>
                  <a:pt x="1379655" y="10163"/>
                </a:moveTo>
                <a:cubicBezTo>
                  <a:pt x="1310510" y="28507"/>
                  <a:pt x="903405" y="41912"/>
                  <a:pt x="710788" y="120229"/>
                </a:cubicBezTo>
                <a:cubicBezTo>
                  <a:pt x="518171" y="198546"/>
                  <a:pt x="338255" y="402452"/>
                  <a:pt x="223955" y="480063"/>
                </a:cubicBezTo>
                <a:cubicBezTo>
                  <a:pt x="109655" y="557674"/>
                  <a:pt x="-65323" y="637402"/>
                  <a:pt x="24988" y="585896"/>
                </a:cubicBezTo>
                <a:cubicBezTo>
                  <a:pt x="115299" y="534390"/>
                  <a:pt x="628944" y="245818"/>
                  <a:pt x="765822" y="171029"/>
                </a:cubicBezTo>
                <a:cubicBezTo>
                  <a:pt x="902700" y="96240"/>
                  <a:pt x="851899" y="156213"/>
                  <a:pt x="846255" y="137163"/>
                </a:cubicBezTo>
                <a:cubicBezTo>
                  <a:pt x="840611" y="118113"/>
                  <a:pt x="685388" y="77896"/>
                  <a:pt x="731955" y="56729"/>
                </a:cubicBezTo>
                <a:cubicBezTo>
                  <a:pt x="778522" y="35562"/>
                  <a:pt x="1021233" y="17924"/>
                  <a:pt x="1125655" y="10163"/>
                </a:cubicBezTo>
                <a:cubicBezTo>
                  <a:pt x="1230077" y="2402"/>
                  <a:pt x="1448800" y="-8181"/>
                  <a:pt x="1379655" y="10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9" name="フリーフォーム: 図形 1398">
            <a:extLst>
              <a:ext uri="{FF2B5EF4-FFF2-40B4-BE49-F238E27FC236}">
                <a16:creationId xmlns:a16="http://schemas.microsoft.com/office/drawing/2014/main" id="{6B80C114-CA18-4A10-A96A-D069AEB3C561}"/>
              </a:ext>
            </a:extLst>
          </p:cNvPr>
          <p:cNvSpPr/>
          <p:nvPr/>
        </p:nvSpPr>
        <p:spPr>
          <a:xfrm>
            <a:off x="9123852" y="7757602"/>
            <a:ext cx="977817" cy="802399"/>
          </a:xfrm>
          <a:custGeom>
            <a:avLst/>
            <a:gdLst>
              <a:gd name="connsiteX0" fmla="*/ 748281 w 977817"/>
              <a:gd name="connsiteY0" fmla="*/ 27498 h 802399"/>
              <a:gd name="connsiteX1" fmla="*/ 240281 w 977817"/>
              <a:gd name="connsiteY1" fmla="*/ 501631 h 802399"/>
              <a:gd name="connsiteX2" fmla="*/ 223348 w 977817"/>
              <a:gd name="connsiteY2" fmla="*/ 543965 h 802399"/>
              <a:gd name="connsiteX3" fmla="*/ 261448 w 977817"/>
              <a:gd name="connsiteY3" fmla="*/ 658265 h 802399"/>
              <a:gd name="connsiteX4" fmla="*/ 557781 w 977817"/>
              <a:gd name="connsiteY4" fmla="*/ 586298 h 802399"/>
              <a:gd name="connsiteX5" fmla="*/ 976881 w 977817"/>
              <a:gd name="connsiteY5" fmla="*/ 488931 h 802399"/>
              <a:gd name="connsiteX6" fmla="*/ 435015 w 977817"/>
              <a:gd name="connsiteY6" fmla="*/ 641331 h 802399"/>
              <a:gd name="connsiteX7" fmla="*/ 3215 w 977817"/>
              <a:gd name="connsiteY7" fmla="*/ 802198 h 802399"/>
              <a:gd name="connsiteX8" fmla="*/ 236048 w 977817"/>
              <a:gd name="connsiteY8" fmla="*/ 607465 h 802399"/>
              <a:gd name="connsiteX9" fmla="*/ 197948 w 977817"/>
              <a:gd name="connsiteY9" fmla="*/ 518565 h 802399"/>
              <a:gd name="connsiteX10" fmla="*/ 346115 w 977817"/>
              <a:gd name="connsiteY10" fmla="*/ 349231 h 802399"/>
              <a:gd name="connsiteX11" fmla="*/ 731348 w 977817"/>
              <a:gd name="connsiteY11" fmla="*/ 86765 h 802399"/>
              <a:gd name="connsiteX12" fmla="*/ 748281 w 977817"/>
              <a:gd name="connsiteY12" fmla="*/ 27498 h 80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77817" h="802399">
                <a:moveTo>
                  <a:pt x="748281" y="27498"/>
                </a:moveTo>
                <a:cubicBezTo>
                  <a:pt x="666436" y="96642"/>
                  <a:pt x="327770" y="415553"/>
                  <a:pt x="240281" y="501631"/>
                </a:cubicBezTo>
                <a:cubicBezTo>
                  <a:pt x="152792" y="587709"/>
                  <a:pt x="219820" y="517859"/>
                  <a:pt x="223348" y="543965"/>
                </a:cubicBezTo>
                <a:cubicBezTo>
                  <a:pt x="226876" y="570071"/>
                  <a:pt x="205709" y="651210"/>
                  <a:pt x="261448" y="658265"/>
                </a:cubicBezTo>
                <a:cubicBezTo>
                  <a:pt x="317187" y="665320"/>
                  <a:pt x="557781" y="586298"/>
                  <a:pt x="557781" y="586298"/>
                </a:cubicBezTo>
                <a:cubicBezTo>
                  <a:pt x="677020" y="558076"/>
                  <a:pt x="997342" y="479759"/>
                  <a:pt x="976881" y="488931"/>
                </a:cubicBezTo>
                <a:cubicBezTo>
                  <a:pt x="956420" y="498103"/>
                  <a:pt x="597293" y="589120"/>
                  <a:pt x="435015" y="641331"/>
                </a:cubicBezTo>
                <a:cubicBezTo>
                  <a:pt x="272737" y="693542"/>
                  <a:pt x="36376" y="807842"/>
                  <a:pt x="3215" y="802198"/>
                </a:cubicBezTo>
                <a:cubicBezTo>
                  <a:pt x="-29946" y="796554"/>
                  <a:pt x="203592" y="654737"/>
                  <a:pt x="236048" y="607465"/>
                </a:cubicBezTo>
                <a:cubicBezTo>
                  <a:pt x="268504" y="560193"/>
                  <a:pt x="179604" y="561604"/>
                  <a:pt x="197948" y="518565"/>
                </a:cubicBezTo>
                <a:cubicBezTo>
                  <a:pt x="216292" y="475526"/>
                  <a:pt x="257215" y="421198"/>
                  <a:pt x="346115" y="349231"/>
                </a:cubicBezTo>
                <a:cubicBezTo>
                  <a:pt x="435015" y="277264"/>
                  <a:pt x="658676" y="138271"/>
                  <a:pt x="731348" y="86765"/>
                </a:cubicBezTo>
                <a:cubicBezTo>
                  <a:pt x="804020" y="35259"/>
                  <a:pt x="830126" y="-41646"/>
                  <a:pt x="748281" y="27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0" name="フリーフォーム: 図形 1399">
            <a:extLst>
              <a:ext uri="{FF2B5EF4-FFF2-40B4-BE49-F238E27FC236}">
                <a16:creationId xmlns:a16="http://schemas.microsoft.com/office/drawing/2014/main" id="{952A4E01-78E7-4BFD-BA53-4C925E14C56D}"/>
              </a:ext>
            </a:extLst>
          </p:cNvPr>
          <p:cNvSpPr/>
          <p:nvPr/>
        </p:nvSpPr>
        <p:spPr>
          <a:xfrm>
            <a:off x="8343881" y="8738760"/>
            <a:ext cx="579995" cy="1041410"/>
          </a:xfrm>
          <a:custGeom>
            <a:avLst/>
            <a:gdLst>
              <a:gd name="connsiteX0" fmla="*/ 427586 w 579995"/>
              <a:gd name="connsiteY0" fmla="*/ 3073 h 1041410"/>
              <a:gd name="connsiteX1" fmla="*/ 262486 w 579995"/>
              <a:gd name="connsiteY1" fmla="*/ 612673 h 1041410"/>
              <a:gd name="connsiteX2" fmla="*/ 296352 w 579995"/>
              <a:gd name="connsiteY2" fmla="*/ 460273 h 1041410"/>
              <a:gd name="connsiteX3" fmla="*/ 122786 w 579995"/>
              <a:gd name="connsiteY3" fmla="*/ 921707 h 1041410"/>
              <a:gd name="connsiteX4" fmla="*/ 19 w 579995"/>
              <a:gd name="connsiteY4" fmla="*/ 1036007 h 1041410"/>
              <a:gd name="connsiteX5" fmla="*/ 131252 w 579995"/>
              <a:gd name="connsiteY5" fmla="*/ 1019073 h 1041410"/>
              <a:gd name="connsiteX6" fmla="*/ 579986 w 579995"/>
              <a:gd name="connsiteY6" fmla="*/ 985207 h 1041410"/>
              <a:gd name="connsiteX7" fmla="*/ 118552 w 579995"/>
              <a:gd name="connsiteY7" fmla="*/ 976740 h 1041410"/>
              <a:gd name="connsiteX8" fmla="*/ 114319 w 579995"/>
              <a:gd name="connsiteY8" fmla="*/ 909007 h 1041410"/>
              <a:gd name="connsiteX9" fmla="*/ 258252 w 579995"/>
              <a:gd name="connsiteY9" fmla="*/ 498373 h 1041410"/>
              <a:gd name="connsiteX10" fmla="*/ 275186 w 579995"/>
              <a:gd name="connsiteY10" fmla="*/ 379840 h 1041410"/>
              <a:gd name="connsiteX11" fmla="*/ 427586 w 579995"/>
              <a:gd name="connsiteY11" fmla="*/ 3073 h 104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9995" h="1041410">
                <a:moveTo>
                  <a:pt x="427586" y="3073"/>
                </a:moveTo>
                <a:cubicBezTo>
                  <a:pt x="425469" y="41879"/>
                  <a:pt x="284358" y="536473"/>
                  <a:pt x="262486" y="612673"/>
                </a:cubicBezTo>
                <a:cubicBezTo>
                  <a:pt x="240614" y="688873"/>
                  <a:pt x="319635" y="408767"/>
                  <a:pt x="296352" y="460273"/>
                </a:cubicBezTo>
                <a:cubicBezTo>
                  <a:pt x="273069" y="511779"/>
                  <a:pt x="172175" y="825751"/>
                  <a:pt x="122786" y="921707"/>
                </a:cubicBezTo>
                <a:cubicBezTo>
                  <a:pt x="73397" y="1017663"/>
                  <a:pt x="-1392" y="1019779"/>
                  <a:pt x="19" y="1036007"/>
                </a:cubicBezTo>
                <a:cubicBezTo>
                  <a:pt x="1430" y="1052235"/>
                  <a:pt x="34591" y="1027540"/>
                  <a:pt x="131252" y="1019073"/>
                </a:cubicBezTo>
                <a:cubicBezTo>
                  <a:pt x="227913" y="1010606"/>
                  <a:pt x="582103" y="992262"/>
                  <a:pt x="579986" y="985207"/>
                </a:cubicBezTo>
                <a:cubicBezTo>
                  <a:pt x="577869" y="978152"/>
                  <a:pt x="196163" y="989440"/>
                  <a:pt x="118552" y="976740"/>
                </a:cubicBezTo>
                <a:cubicBezTo>
                  <a:pt x="40941" y="964040"/>
                  <a:pt x="91036" y="988735"/>
                  <a:pt x="114319" y="909007"/>
                </a:cubicBezTo>
                <a:cubicBezTo>
                  <a:pt x="137602" y="829279"/>
                  <a:pt x="231441" y="586568"/>
                  <a:pt x="258252" y="498373"/>
                </a:cubicBezTo>
                <a:cubicBezTo>
                  <a:pt x="285063" y="410178"/>
                  <a:pt x="250492" y="455334"/>
                  <a:pt x="275186" y="379840"/>
                </a:cubicBezTo>
                <a:cubicBezTo>
                  <a:pt x="299880" y="304346"/>
                  <a:pt x="429703" y="-35733"/>
                  <a:pt x="427586" y="30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1" name="フリーフォーム: 図形 1400">
            <a:extLst>
              <a:ext uri="{FF2B5EF4-FFF2-40B4-BE49-F238E27FC236}">
                <a16:creationId xmlns:a16="http://schemas.microsoft.com/office/drawing/2014/main" id="{C0447959-E854-4744-ACB0-C0C0C12E69D7}"/>
              </a:ext>
            </a:extLst>
          </p:cNvPr>
          <p:cNvSpPr/>
          <p:nvPr/>
        </p:nvSpPr>
        <p:spPr>
          <a:xfrm>
            <a:off x="7000563" y="7492397"/>
            <a:ext cx="444174" cy="868613"/>
          </a:xfrm>
          <a:custGeom>
            <a:avLst/>
            <a:gdLst>
              <a:gd name="connsiteX0" fmla="*/ 158004 w 444174"/>
              <a:gd name="connsiteY0" fmla="*/ 603 h 868613"/>
              <a:gd name="connsiteX1" fmla="*/ 170704 w 444174"/>
              <a:gd name="connsiteY1" fmla="*/ 390070 h 868613"/>
              <a:gd name="connsiteX2" fmla="*/ 115670 w 444174"/>
              <a:gd name="connsiteY2" fmla="*/ 224970 h 868613"/>
              <a:gd name="connsiteX3" fmla="*/ 251137 w 444174"/>
              <a:gd name="connsiteY3" fmla="*/ 483203 h 868613"/>
              <a:gd name="connsiteX4" fmla="*/ 441637 w 444174"/>
              <a:gd name="connsiteY4" fmla="*/ 864203 h 868613"/>
              <a:gd name="connsiteX5" fmla="*/ 344270 w 444174"/>
              <a:gd name="connsiteY5" fmla="*/ 677936 h 868613"/>
              <a:gd name="connsiteX6" fmla="*/ 115670 w 444174"/>
              <a:gd name="connsiteY6" fmla="*/ 483203 h 868613"/>
              <a:gd name="connsiteX7" fmla="*/ 1370 w 444174"/>
              <a:gd name="connsiteY7" fmla="*/ 373136 h 868613"/>
              <a:gd name="connsiteX8" fmla="*/ 187637 w 444174"/>
              <a:gd name="connsiteY8" fmla="*/ 512836 h 868613"/>
              <a:gd name="connsiteX9" fmla="*/ 119904 w 444174"/>
              <a:gd name="connsiteY9" fmla="*/ 305403 h 868613"/>
              <a:gd name="connsiteX10" fmla="*/ 158004 w 444174"/>
              <a:gd name="connsiteY10" fmla="*/ 603 h 86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4174" h="868613">
                <a:moveTo>
                  <a:pt x="158004" y="603"/>
                </a:moveTo>
                <a:cubicBezTo>
                  <a:pt x="166471" y="14714"/>
                  <a:pt x="177760" y="352675"/>
                  <a:pt x="170704" y="390070"/>
                </a:cubicBezTo>
                <a:cubicBezTo>
                  <a:pt x="163648" y="427465"/>
                  <a:pt x="102264" y="209448"/>
                  <a:pt x="115670" y="224970"/>
                </a:cubicBezTo>
                <a:cubicBezTo>
                  <a:pt x="129075" y="240492"/>
                  <a:pt x="196809" y="376664"/>
                  <a:pt x="251137" y="483203"/>
                </a:cubicBezTo>
                <a:cubicBezTo>
                  <a:pt x="305465" y="589742"/>
                  <a:pt x="426115" y="831748"/>
                  <a:pt x="441637" y="864203"/>
                </a:cubicBezTo>
                <a:cubicBezTo>
                  <a:pt x="457159" y="896658"/>
                  <a:pt x="398598" y="741436"/>
                  <a:pt x="344270" y="677936"/>
                </a:cubicBezTo>
                <a:cubicBezTo>
                  <a:pt x="289942" y="614436"/>
                  <a:pt x="172820" y="534003"/>
                  <a:pt x="115670" y="483203"/>
                </a:cubicBezTo>
                <a:cubicBezTo>
                  <a:pt x="58520" y="432403"/>
                  <a:pt x="-10625" y="368197"/>
                  <a:pt x="1370" y="373136"/>
                </a:cubicBezTo>
                <a:cubicBezTo>
                  <a:pt x="13364" y="378075"/>
                  <a:pt x="167881" y="524125"/>
                  <a:pt x="187637" y="512836"/>
                </a:cubicBezTo>
                <a:cubicBezTo>
                  <a:pt x="207393" y="501547"/>
                  <a:pt x="122021" y="387247"/>
                  <a:pt x="119904" y="305403"/>
                </a:cubicBezTo>
                <a:cubicBezTo>
                  <a:pt x="117787" y="223559"/>
                  <a:pt x="149537" y="-13508"/>
                  <a:pt x="158004" y="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2" name="フリーフォーム: 図形 1401">
            <a:extLst>
              <a:ext uri="{FF2B5EF4-FFF2-40B4-BE49-F238E27FC236}">
                <a16:creationId xmlns:a16="http://schemas.microsoft.com/office/drawing/2014/main" id="{B039F0FB-AC82-4D00-B0CD-6A0FFD684BB1}"/>
              </a:ext>
            </a:extLst>
          </p:cNvPr>
          <p:cNvSpPr/>
          <p:nvPr/>
        </p:nvSpPr>
        <p:spPr>
          <a:xfrm>
            <a:off x="6763742" y="8557718"/>
            <a:ext cx="931790" cy="945823"/>
          </a:xfrm>
          <a:custGeom>
            <a:avLst/>
            <a:gdLst>
              <a:gd name="connsiteX0" fmla="*/ 305925 w 931790"/>
              <a:gd name="connsiteY0" fmla="*/ 2082 h 945823"/>
              <a:gd name="connsiteX1" fmla="*/ 758891 w 931790"/>
              <a:gd name="connsiteY1" fmla="*/ 306882 h 945823"/>
              <a:gd name="connsiteX2" fmla="*/ 581091 w 931790"/>
              <a:gd name="connsiteY2" fmla="*/ 289949 h 945823"/>
              <a:gd name="connsiteX3" fmla="*/ 919758 w 931790"/>
              <a:gd name="connsiteY3" fmla="*/ 577815 h 945823"/>
              <a:gd name="connsiteX4" fmla="*/ 801225 w 931790"/>
              <a:gd name="connsiteY4" fmla="*/ 497382 h 945823"/>
              <a:gd name="connsiteX5" fmla="*/ 284758 w 931790"/>
              <a:gd name="connsiteY5" fmla="*/ 239149 h 945823"/>
              <a:gd name="connsiteX6" fmla="*/ 589558 w 931790"/>
              <a:gd name="connsiteY6" fmla="*/ 501615 h 945823"/>
              <a:gd name="connsiteX7" fmla="*/ 877425 w 931790"/>
              <a:gd name="connsiteY7" fmla="*/ 941882 h 945823"/>
              <a:gd name="connsiteX8" fmla="*/ 653058 w 931790"/>
              <a:gd name="connsiteY8" fmla="*/ 696349 h 945823"/>
              <a:gd name="connsiteX9" fmla="*/ 136591 w 931790"/>
              <a:gd name="connsiteY9" fmla="*/ 328049 h 945823"/>
              <a:gd name="connsiteX10" fmla="*/ 18058 w 931790"/>
              <a:gd name="connsiteY10" fmla="*/ 162949 h 945823"/>
              <a:gd name="connsiteX11" fmla="*/ 305925 w 931790"/>
              <a:gd name="connsiteY11" fmla="*/ 192582 h 945823"/>
              <a:gd name="connsiteX12" fmla="*/ 1125 w 931790"/>
              <a:gd name="connsiteY12" fmla="*/ 201049 h 945823"/>
              <a:gd name="connsiteX13" fmla="*/ 441391 w 931790"/>
              <a:gd name="connsiteY13" fmla="*/ 522782 h 945823"/>
              <a:gd name="connsiteX14" fmla="*/ 813925 w 931790"/>
              <a:gd name="connsiteY14" fmla="*/ 772549 h 945823"/>
              <a:gd name="connsiteX15" fmla="*/ 593791 w 931790"/>
              <a:gd name="connsiteY15" fmla="*/ 370382 h 945823"/>
              <a:gd name="connsiteX16" fmla="*/ 788525 w 931790"/>
              <a:gd name="connsiteY16" fmla="*/ 429649 h 945823"/>
              <a:gd name="connsiteX17" fmla="*/ 547225 w 931790"/>
              <a:gd name="connsiteY17" fmla="*/ 184115 h 945823"/>
              <a:gd name="connsiteX18" fmla="*/ 305925 w 931790"/>
              <a:gd name="connsiteY18" fmla="*/ 2082 h 945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31790" h="945823">
                <a:moveTo>
                  <a:pt x="305925" y="2082"/>
                </a:moveTo>
                <a:cubicBezTo>
                  <a:pt x="341203" y="22543"/>
                  <a:pt x="713030" y="258904"/>
                  <a:pt x="758891" y="306882"/>
                </a:cubicBezTo>
                <a:cubicBezTo>
                  <a:pt x="804752" y="354860"/>
                  <a:pt x="554280" y="244794"/>
                  <a:pt x="581091" y="289949"/>
                </a:cubicBezTo>
                <a:cubicBezTo>
                  <a:pt x="607902" y="335104"/>
                  <a:pt x="883069" y="543243"/>
                  <a:pt x="919758" y="577815"/>
                </a:cubicBezTo>
                <a:cubicBezTo>
                  <a:pt x="956447" y="612387"/>
                  <a:pt x="907058" y="553826"/>
                  <a:pt x="801225" y="497382"/>
                </a:cubicBezTo>
                <a:cubicBezTo>
                  <a:pt x="695392" y="440938"/>
                  <a:pt x="320036" y="238444"/>
                  <a:pt x="284758" y="239149"/>
                </a:cubicBezTo>
                <a:cubicBezTo>
                  <a:pt x="249480" y="239854"/>
                  <a:pt x="490780" y="384493"/>
                  <a:pt x="589558" y="501615"/>
                </a:cubicBezTo>
                <a:cubicBezTo>
                  <a:pt x="688336" y="618737"/>
                  <a:pt x="866842" y="909426"/>
                  <a:pt x="877425" y="941882"/>
                </a:cubicBezTo>
                <a:cubicBezTo>
                  <a:pt x="888008" y="974338"/>
                  <a:pt x="776530" y="798655"/>
                  <a:pt x="653058" y="696349"/>
                </a:cubicBezTo>
                <a:cubicBezTo>
                  <a:pt x="529586" y="594043"/>
                  <a:pt x="242424" y="416949"/>
                  <a:pt x="136591" y="328049"/>
                </a:cubicBezTo>
                <a:cubicBezTo>
                  <a:pt x="30758" y="239149"/>
                  <a:pt x="-10164" y="185527"/>
                  <a:pt x="18058" y="162949"/>
                </a:cubicBezTo>
                <a:cubicBezTo>
                  <a:pt x="46280" y="140371"/>
                  <a:pt x="308747" y="186232"/>
                  <a:pt x="305925" y="192582"/>
                </a:cubicBezTo>
                <a:cubicBezTo>
                  <a:pt x="303103" y="198932"/>
                  <a:pt x="-21453" y="146016"/>
                  <a:pt x="1125" y="201049"/>
                </a:cubicBezTo>
                <a:cubicBezTo>
                  <a:pt x="23703" y="256082"/>
                  <a:pt x="305924" y="427532"/>
                  <a:pt x="441391" y="522782"/>
                </a:cubicBezTo>
                <a:cubicBezTo>
                  <a:pt x="576858" y="618032"/>
                  <a:pt x="788525" y="797949"/>
                  <a:pt x="813925" y="772549"/>
                </a:cubicBezTo>
                <a:cubicBezTo>
                  <a:pt x="839325" y="747149"/>
                  <a:pt x="598024" y="427532"/>
                  <a:pt x="593791" y="370382"/>
                </a:cubicBezTo>
                <a:cubicBezTo>
                  <a:pt x="589558" y="313232"/>
                  <a:pt x="796286" y="460694"/>
                  <a:pt x="788525" y="429649"/>
                </a:cubicBezTo>
                <a:cubicBezTo>
                  <a:pt x="780764" y="398605"/>
                  <a:pt x="623425" y="251143"/>
                  <a:pt x="547225" y="184115"/>
                </a:cubicBezTo>
                <a:cubicBezTo>
                  <a:pt x="471025" y="117087"/>
                  <a:pt x="270647" y="-18379"/>
                  <a:pt x="305925" y="2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3" name="フリーフォーム: 図形 1402">
            <a:extLst>
              <a:ext uri="{FF2B5EF4-FFF2-40B4-BE49-F238E27FC236}">
                <a16:creationId xmlns:a16="http://schemas.microsoft.com/office/drawing/2014/main" id="{145C4695-751D-4D1B-823C-C85A642FE341}"/>
              </a:ext>
            </a:extLst>
          </p:cNvPr>
          <p:cNvSpPr/>
          <p:nvPr/>
        </p:nvSpPr>
        <p:spPr>
          <a:xfrm>
            <a:off x="6730946" y="9020914"/>
            <a:ext cx="726267" cy="766704"/>
          </a:xfrm>
          <a:custGeom>
            <a:avLst/>
            <a:gdLst>
              <a:gd name="connsiteX0" fmla="*/ 54 w 726267"/>
              <a:gd name="connsiteY0" fmla="*/ 319 h 766704"/>
              <a:gd name="connsiteX1" fmla="*/ 287921 w 726267"/>
              <a:gd name="connsiteY1" fmla="*/ 338986 h 766704"/>
              <a:gd name="connsiteX2" fmla="*/ 283687 w 726267"/>
              <a:gd name="connsiteY2" fmla="*/ 482919 h 766704"/>
              <a:gd name="connsiteX3" fmla="*/ 249821 w 726267"/>
              <a:gd name="connsiteY3" fmla="*/ 618386 h 766704"/>
              <a:gd name="connsiteX4" fmla="*/ 313321 w 726267"/>
              <a:gd name="connsiteY4" fmla="*/ 601453 h 766704"/>
              <a:gd name="connsiteX5" fmla="*/ 275221 w 726267"/>
              <a:gd name="connsiteY5" fmla="*/ 766553 h 766704"/>
              <a:gd name="connsiteX6" fmla="*/ 427621 w 726267"/>
              <a:gd name="connsiteY6" fmla="*/ 626853 h 766704"/>
              <a:gd name="connsiteX7" fmla="*/ 723954 w 726267"/>
              <a:gd name="connsiteY7" fmla="*/ 415186 h 766704"/>
              <a:gd name="connsiteX8" fmla="*/ 254054 w 726267"/>
              <a:gd name="connsiteY8" fmla="*/ 719986 h 766704"/>
              <a:gd name="connsiteX9" fmla="*/ 330254 w 726267"/>
              <a:gd name="connsiteY9" fmla="*/ 406719 h 766704"/>
              <a:gd name="connsiteX10" fmla="*/ 313321 w 726267"/>
              <a:gd name="connsiteY10" fmla="*/ 279719 h 766704"/>
              <a:gd name="connsiteX11" fmla="*/ 54 w 726267"/>
              <a:gd name="connsiteY11" fmla="*/ 319 h 76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6267" h="766704">
                <a:moveTo>
                  <a:pt x="54" y="319"/>
                </a:moveTo>
                <a:cubicBezTo>
                  <a:pt x="-4179" y="10197"/>
                  <a:pt x="240649" y="258553"/>
                  <a:pt x="287921" y="338986"/>
                </a:cubicBezTo>
                <a:cubicBezTo>
                  <a:pt x="335193" y="419419"/>
                  <a:pt x="290037" y="436352"/>
                  <a:pt x="283687" y="482919"/>
                </a:cubicBezTo>
                <a:cubicBezTo>
                  <a:pt x="277337" y="529486"/>
                  <a:pt x="244882" y="598630"/>
                  <a:pt x="249821" y="618386"/>
                </a:cubicBezTo>
                <a:cubicBezTo>
                  <a:pt x="254760" y="638142"/>
                  <a:pt x="309088" y="576759"/>
                  <a:pt x="313321" y="601453"/>
                </a:cubicBezTo>
                <a:cubicBezTo>
                  <a:pt x="317554" y="626147"/>
                  <a:pt x="256171" y="762320"/>
                  <a:pt x="275221" y="766553"/>
                </a:cubicBezTo>
                <a:cubicBezTo>
                  <a:pt x="294271" y="770786"/>
                  <a:pt x="352832" y="685414"/>
                  <a:pt x="427621" y="626853"/>
                </a:cubicBezTo>
                <a:cubicBezTo>
                  <a:pt x="502410" y="568292"/>
                  <a:pt x="752882" y="399664"/>
                  <a:pt x="723954" y="415186"/>
                </a:cubicBezTo>
                <a:cubicBezTo>
                  <a:pt x="695026" y="430708"/>
                  <a:pt x="319671" y="721397"/>
                  <a:pt x="254054" y="719986"/>
                </a:cubicBezTo>
                <a:cubicBezTo>
                  <a:pt x="188437" y="718575"/>
                  <a:pt x="320376" y="480097"/>
                  <a:pt x="330254" y="406719"/>
                </a:cubicBezTo>
                <a:cubicBezTo>
                  <a:pt x="340132" y="333341"/>
                  <a:pt x="366943" y="346747"/>
                  <a:pt x="313321" y="279719"/>
                </a:cubicBezTo>
                <a:cubicBezTo>
                  <a:pt x="259699" y="212691"/>
                  <a:pt x="4287" y="-9559"/>
                  <a:pt x="54" y="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4" name="フリーフォーム: 図形 1403">
            <a:extLst>
              <a:ext uri="{FF2B5EF4-FFF2-40B4-BE49-F238E27FC236}">
                <a16:creationId xmlns:a16="http://schemas.microsoft.com/office/drawing/2014/main" id="{2157F3C1-82F9-4B44-BED8-BFF8419F6182}"/>
              </a:ext>
            </a:extLst>
          </p:cNvPr>
          <p:cNvSpPr/>
          <p:nvPr/>
        </p:nvSpPr>
        <p:spPr>
          <a:xfrm>
            <a:off x="7430033" y="9503313"/>
            <a:ext cx="526621" cy="665243"/>
          </a:xfrm>
          <a:custGeom>
            <a:avLst/>
            <a:gdLst>
              <a:gd name="connsiteX0" fmla="*/ 321200 w 526621"/>
              <a:gd name="connsiteY0" fmla="*/ 520 h 665243"/>
              <a:gd name="connsiteX1" fmla="*/ 88367 w 526621"/>
              <a:gd name="connsiteY1" fmla="*/ 233354 h 665243"/>
              <a:gd name="connsiteX2" fmla="*/ 295800 w 526621"/>
              <a:gd name="connsiteY2" fmla="*/ 449254 h 665243"/>
              <a:gd name="connsiteX3" fmla="*/ 524400 w 526621"/>
              <a:gd name="connsiteY3" fmla="*/ 665154 h 665243"/>
              <a:gd name="connsiteX4" fmla="*/ 401634 w 526621"/>
              <a:gd name="connsiteY4" fmla="*/ 474654 h 665243"/>
              <a:gd name="connsiteX5" fmla="*/ 232300 w 526621"/>
              <a:gd name="connsiteY5" fmla="*/ 381520 h 665243"/>
              <a:gd name="connsiteX6" fmla="*/ 3700 w 526621"/>
              <a:gd name="connsiteY6" fmla="*/ 334954 h 665243"/>
              <a:gd name="connsiteX7" fmla="*/ 109534 w 526621"/>
              <a:gd name="connsiteY7" fmla="*/ 174087 h 665243"/>
              <a:gd name="connsiteX8" fmla="*/ 321200 w 526621"/>
              <a:gd name="connsiteY8" fmla="*/ 520 h 66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621" h="665243">
                <a:moveTo>
                  <a:pt x="321200" y="520"/>
                </a:moveTo>
                <a:cubicBezTo>
                  <a:pt x="317672" y="10398"/>
                  <a:pt x="92600" y="158565"/>
                  <a:pt x="88367" y="233354"/>
                </a:cubicBezTo>
                <a:cubicBezTo>
                  <a:pt x="84134" y="308143"/>
                  <a:pt x="223128" y="377287"/>
                  <a:pt x="295800" y="449254"/>
                </a:cubicBezTo>
                <a:cubicBezTo>
                  <a:pt x="368472" y="521221"/>
                  <a:pt x="506761" y="660921"/>
                  <a:pt x="524400" y="665154"/>
                </a:cubicBezTo>
                <a:cubicBezTo>
                  <a:pt x="542039" y="669387"/>
                  <a:pt x="450317" y="521926"/>
                  <a:pt x="401634" y="474654"/>
                </a:cubicBezTo>
                <a:cubicBezTo>
                  <a:pt x="352951" y="427382"/>
                  <a:pt x="298622" y="404803"/>
                  <a:pt x="232300" y="381520"/>
                </a:cubicBezTo>
                <a:cubicBezTo>
                  <a:pt x="165978" y="358237"/>
                  <a:pt x="24161" y="369526"/>
                  <a:pt x="3700" y="334954"/>
                </a:cubicBezTo>
                <a:cubicBezTo>
                  <a:pt x="-16761" y="300382"/>
                  <a:pt x="51678" y="224181"/>
                  <a:pt x="109534" y="174087"/>
                </a:cubicBezTo>
                <a:cubicBezTo>
                  <a:pt x="167390" y="123993"/>
                  <a:pt x="324728" y="-9358"/>
                  <a:pt x="321200" y="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5" name="フリーフォーム: 図形 1404">
            <a:extLst>
              <a:ext uri="{FF2B5EF4-FFF2-40B4-BE49-F238E27FC236}">
                <a16:creationId xmlns:a16="http://schemas.microsoft.com/office/drawing/2014/main" id="{D76B10F0-054D-45E0-9C37-0BDD4C43EF4A}"/>
              </a:ext>
            </a:extLst>
          </p:cNvPr>
          <p:cNvSpPr/>
          <p:nvPr/>
        </p:nvSpPr>
        <p:spPr>
          <a:xfrm>
            <a:off x="7191773" y="9704266"/>
            <a:ext cx="488055" cy="1001834"/>
          </a:xfrm>
          <a:custGeom>
            <a:avLst/>
            <a:gdLst>
              <a:gd name="connsiteX0" fmla="*/ 225027 w 488055"/>
              <a:gd name="connsiteY0" fmla="*/ 2767 h 1001834"/>
              <a:gd name="connsiteX1" fmla="*/ 30294 w 488055"/>
              <a:gd name="connsiteY1" fmla="*/ 248301 h 1001834"/>
              <a:gd name="connsiteX2" fmla="*/ 93794 w 488055"/>
              <a:gd name="connsiteY2" fmla="*/ 383767 h 1001834"/>
              <a:gd name="connsiteX3" fmla="*/ 64160 w 488055"/>
              <a:gd name="connsiteY3" fmla="*/ 371067 h 1001834"/>
              <a:gd name="connsiteX4" fmla="*/ 174227 w 488055"/>
              <a:gd name="connsiteY4" fmla="*/ 709734 h 1001834"/>
              <a:gd name="connsiteX5" fmla="*/ 208094 w 488055"/>
              <a:gd name="connsiteY5" fmla="*/ 684334 h 1001834"/>
              <a:gd name="connsiteX6" fmla="*/ 398594 w 488055"/>
              <a:gd name="connsiteY6" fmla="*/ 836734 h 1001834"/>
              <a:gd name="connsiteX7" fmla="*/ 487494 w 488055"/>
              <a:gd name="connsiteY7" fmla="*/ 1001834 h 1001834"/>
              <a:gd name="connsiteX8" fmla="*/ 360494 w 488055"/>
              <a:gd name="connsiteY8" fmla="*/ 836734 h 1001834"/>
              <a:gd name="connsiteX9" fmla="*/ 102260 w 488055"/>
              <a:gd name="connsiteY9" fmla="*/ 629301 h 1001834"/>
              <a:gd name="connsiteX10" fmla="*/ 660 w 488055"/>
              <a:gd name="connsiteY10" fmla="*/ 218667 h 1001834"/>
              <a:gd name="connsiteX11" fmla="*/ 59927 w 488055"/>
              <a:gd name="connsiteY11" fmla="*/ 167867 h 1001834"/>
              <a:gd name="connsiteX12" fmla="*/ 89560 w 488055"/>
              <a:gd name="connsiteY12" fmla="*/ 117067 h 1001834"/>
              <a:gd name="connsiteX13" fmla="*/ 225027 w 488055"/>
              <a:gd name="connsiteY13" fmla="*/ 2767 h 100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8055" h="1001834">
                <a:moveTo>
                  <a:pt x="225027" y="2767"/>
                </a:moveTo>
                <a:cubicBezTo>
                  <a:pt x="215149" y="24639"/>
                  <a:pt x="52166" y="184801"/>
                  <a:pt x="30294" y="248301"/>
                </a:cubicBezTo>
                <a:cubicBezTo>
                  <a:pt x="8422" y="311801"/>
                  <a:pt x="88150" y="363306"/>
                  <a:pt x="93794" y="383767"/>
                </a:cubicBezTo>
                <a:cubicBezTo>
                  <a:pt x="99438" y="404228"/>
                  <a:pt x="50754" y="316739"/>
                  <a:pt x="64160" y="371067"/>
                </a:cubicBezTo>
                <a:cubicBezTo>
                  <a:pt x="77565" y="425395"/>
                  <a:pt x="150238" y="657523"/>
                  <a:pt x="174227" y="709734"/>
                </a:cubicBezTo>
                <a:cubicBezTo>
                  <a:pt x="198216" y="761945"/>
                  <a:pt x="170700" y="663167"/>
                  <a:pt x="208094" y="684334"/>
                </a:cubicBezTo>
                <a:cubicBezTo>
                  <a:pt x="245488" y="705501"/>
                  <a:pt x="352027" y="783817"/>
                  <a:pt x="398594" y="836734"/>
                </a:cubicBezTo>
                <a:cubicBezTo>
                  <a:pt x="445161" y="889651"/>
                  <a:pt x="493844" y="1001834"/>
                  <a:pt x="487494" y="1001834"/>
                </a:cubicBezTo>
                <a:cubicBezTo>
                  <a:pt x="481144" y="1001834"/>
                  <a:pt x="424700" y="898823"/>
                  <a:pt x="360494" y="836734"/>
                </a:cubicBezTo>
                <a:cubicBezTo>
                  <a:pt x="296288" y="774645"/>
                  <a:pt x="162232" y="732312"/>
                  <a:pt x="102260" y="629301"/>
                </a:cubicBezTo>
                <a:cubicBezTo>
                  <a:pt x="42288" y="526290"/>
                  <a:pt x="7715" y="295573"/>
                  <a:pt x="660" y="218667"/>
                </a:cubicBezTo>
                <a:cubicBezTo>
                  <a:pt x="-6396" y="141761"/>
                  <a:pt x="45110" y="184800"/>
                  <a:pt x="59927" y="167867"/>
                </a:cubicBezTo>
                <a:cubicBezTo>
                  <a:pt x="74744" y="150934"/>
                  <a:pt x="62043" y="138939"/>
                  <a:pt x="89560" y="117067"/>
                </a:cubicBezTo>
                <a:cubicBezTo>
                  <a:pt x="117077" y="95195"/>
                  <a:pt x="234905" y="-19105"/>
                  <a:pt x="225027" y="2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6" name="フリーフォーム: 図形 1405">
            <a:extLst>
              <a:ext uri="{FF2B5EF4-FFF2-40B4-BE49-F238E27FC236}">
                <a16:creationId xmlns:a16="http://schemas.microsoft.com/office/drawing/2014/main" id="{9AE4F4C7-1C38-4F4F-AA15-3BDFDDEDB81D}"/>
              </a:ext>
            </a:extLst>
          </p:cNvPr>
          <p:cNvSpPr/>
          <p:nvPr/>
        </p:nvSpPr>
        <p:spPr>
          <a:xfrm>
            <a:off x="6884943" y="7345025"/>
            <a:ext cx="417745" cy="877200"/>
          </a:xfrm>
          <a:custGeom>
            <a:avLst/>
            <a:gdLst>
              <a:gd name="connsiteX0" fmla="*/ 70424 w 417745"/>
              <a:gd name="connsiteY0" fmla="*/ 12508 h 877200"/>
              <a:gd name="connsiteX1" fmla="*/ 146624 w 417745"/>
              <a:gd name="connsiteY1" fmla="*/ 313075 h 877200"/>
              <a:gd name="connsiteX2" fmla="*/ 53490 w 417745"/>
              <a:gd name="connsiteY2" fmla="*/ 478175 h 877200"/>
              <a:gd name="connsiteX3" fmla="*/ 87357 w 417745"/>
              <a:gd name="connsiteY3" fmla="*/ 579775 h 877200"/>
              <a:gd name="connsiteX4" fmla="*/ 409090 w 417745"/>
              <a:gd name="connsiteY4" fmla="*/ 871875 h 877200"/>
              <a:gd name="connsiteX5" fmla="*/ 299024 w 417745"/>
              <a:gd name="connsiteY5" fmla="*/ 753342 h 877200"/>
              <a:gd name="connsiteX6" fmla="*/ 15390 w 417745"/>
              <a:gd name="connsiteY6" fmla="*/ 562842 h 877200"/>
              <a:gd name="connsiteX7" fmla="*/ 49257 w 417745"/>
              <a:gd name="connsiteY7" fmla="*/ 482408 h 877200"/>
              <a:gd name="connsiteX8" fmla="*/ 146624 w 417745"/>
              <a:gd name="connsiteY8" fmla="*/ 308842 h 877200"/>
              <a:gd name="connsiteX9" fmla="*/ 49257 w 417745"/>
              <a:gd name="connsiteY9" fmla="*/ 135275 h 877200"/>
              <a:gd name="connsiteX10" fmla="*/ 87357 w 417745"/>
              <a:gd name="connsiteY10" fmla="*/ 63308 h 877200"/>
              <a:gd name="connsiteX11" fmla="*/ 70424 w 417745"/>
              <a:gd name="connsiteY11" fmla="*/ 12508 h 87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7745" h="877200">
                <a:moveTo>
                  <a:pt x="70424" y="12508"/>
                </a:moveTo>
                <a:cubicBezTo>
                  <a:pt x="80302" y="54136"/>
                  <a:pt x="149446" y="235464"/>
                  <a:pt x="146624" y="313075"/>
                </a:cubicBezTo>
                <a:cubicBezTo>
                  <a:pt x="143802" y="390686"/>
                  <a:pt x="63368" y="433725"/>
                  <a:pt x="53490" y="478175"/>
                </a:cubicBezTo>
                <a:cubicBezTo>
                  <a:pt x="43612" y="522625"/>
                  <a:pt x="28090" y="514158"/>
                  <a:pt x="87357" y="579775"/>
                </a:cubicBezTo>
                <a:cubicBezTo>
                  <a:pt x="146624" y="645392"/>
                  <a:pt x="373812" y="842947"/>
                  <a:pt x="409090" y="871875"/>
                </a:cubicBezTo>
                <a:cubicBezTo>
                  <a:pt x="444368" y="900803"/>
                  <a:pt x="364641" y="804847"/>
                  <a:pt x="299024" y="753342"/>
                </a:cubicBezTo>
                <a:cubicBezTo>
                  <a:pt x="233407" y="701837"/>
                  <a:pt x="57018" y="607998"/>
                  <a:pt x="15390" y="562842"/>
                </a:cubicBezTo>
                <a:cubicBezTo>
                  <a:pt x="-26238" y="517686"/>
                  <a:pt x="27385" y="524741"/>
                  <a:pt x="49257" y="482408"/>
                </a:cubicBezTo>
                <a:cubicBezTo>
                  <a:pt x="71129" y="440075"/>
                  <a:pt x="146624" y="366697"/>
                  <a:pt x="146624" y="308842"/>
                </a:cubicBezTo>
                <a:cubicBezTo>
                  <a:pt x="146624" y="250987"/>
                  <a:pt x="59135" y="176197"/>
                  <a:pt x="49257" y="135275"/>
                </a:cubicBezTo>
                <a:cubicBezTo>
                  <a:pt x="39379" y="94353"/>
                  <a:pt x="81007" y="81652"/>
                  <a:pt x="87357" y="63308"/>
                </a:cubicBezTo>
                <a:cubicBezTo>
                  <a:pt x="93707" y="44964"/>
                  <a:pt x="60546" y="-29120"/>
                  <a:pt x="70424" y="125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7" name="フリーフォーム: 図形 1406">
            <a:extLst>
              <a:ext uri="{FF2B5EF4-FFF2-40B4-BE49-F238E27FC236}">
                <a16:creationId xmlns:a16="http://schemas.microsoft.com/office/drawing/2014/main" id="{278FC433-5D25-4C60-89DC-A02E5B782DA1}"/>
              </a:ext>
            </a:extLst>
          </p:cNvPr>
          <p:cNvSpPr/>
          <p:nvPr/>
        </p:nvSpPr>
        <p:spPr>
          <a:xfrm>
            <a:off x="6458624" y="7420768"/>
            <a:ext cx="518376" cy="1412358"/>
          </a:xfrm>
          <a:custGeom>
            <a:avLst/>
            <a:gdLst>
              <a:gd name="connsiteX0" fmla="*/ 1443 w 518376"/>
              <a:gd name="connsiteY0" fmla="*/ 265 h 1412358"/>
              <a:gd name="connsiteX1" fmla="*/ 314709 w 518376"/>
              <a:gd name="connsiteY1" fmla="*/ 448999 h 1412358"/>
              <a:gd name="connsiteX2" fmla="*/ 276609 w 518376"/>
              <a:gd name="connsiteY2" fmla="*/ 389732 h 1412358"/>
              <a:gd name="connsiteX3" fmla="*/ 361276 w 518376"/>
              <a:gd name="connsiteY3" fmla="*/ 571765 h 1412358"/>
              <a:gd name="connsiteX4" fmla="*/ 293543 w 518376"/>
              <a:gd name="connsiteY4" fmla="*/ 893499 h 1412358"/>
              <a:gd name="connsiteX5" fmla="*/ 327409 w 518376"/>
              <a:gd name="connsiteY5" fmla="*/ 821532 h 1412358"/>
              <a:gd name="connsiteX6" fmla="*/ 293543 w 518376"/>
              <a:gd name="connsiteY6" fmla="*/ 1376099 h 1412358"/>
              <a:gd name="connsiteX7" fmla="*/ 293543 w 518376"/>
              <a:gd name="connsiteY7" fmla="*/ 1333765 h 1412358"/>
              <a:gd name="connsiteX8" fmla="*/ 361276 w 518376"/>
              <a:gd name="connsiteY8" fmla="*/ 1130565 h 1412358"/>
              <a:gd name="connsiteX9" fmla="*/ 517909 w 518376"/>
              <a:gd name="connsiteY9" fmla="*/ 1105165 h 1412358"/>
              <a:gd name="connsiteX10" fmla="*/ 306243 w 518376"/>
              <a:gd name="connsiteY10" fmla="*/ 1024732 h 1412358"/>
              <a:gd name="connsiteX11" fmla="*/ 297776 w 518376"/>
              <a:gd name="connsiteY11" fmla="*/ 537899 h 1412358"/>
              <a:gd name="connsiteX12" fmla="*/ 200409 w 518376"/>
              <a:gd name="connsiteY12" fmla="*/ 385499 h 1412358"/>
              <a:gd name="connsiteX13" fmla="*/ 1443 w 518376"/>
              <a:gd name="connsiteY13" fmla="*/ 265 h 1412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8376" h="1412358">
                <a:moveTo>
                  <a:pt x="1443" y="265"/>
                </a:moveTo>
                <a:cubicBezTo>
                  <a:pt x="20493" y="10848"/>
                  <a:pt x="268848" y="384088"/>
                  <a:pt x="314709" y="448999"/>
                </a:cubicBezTo>
                <a:cubicBezTo>
                  <a:pt x="360570" y="513910"/>
                  <a:pt x="268848" y="369271"/>
                  <a:pt x="276609" y="389732"/>
                </a:cubicBezTo>
                <a:cubicBezTo>
                  <a:pt x="284370" y="410193"/>
                  <a:pt x="358454" y="487804"/>
                  <a:pt x="361276" y="571765"/>
                </a:cubicBezTo>
                <a:cubicBezTo>
                  <a:pt x="364098" y="655726"/>
                  <a:pt x="299187" y="851871"/>
                  <a:pt x="293543" y="893499"/>
                </a:cubicBezTo>
                <a:cubicBezTo>
                  <a:pt x="287899" y="935127"/>
                  <a:pt x="327409" y="741099"/>
                  <a:pt x="327409" y="821532"/>
                </a:cubicBezTo>
                <a:cubicBezTo>
                  <a:pt x="327409" y="901965"/>
                  <a:pt x="299187" y="1290727"/>
                  <a:pt x="293543" y="1376099"/>
                </a:cubicBezTo>
                <a:cubicBezTo>
                  <a:pt x="287899" y="1461471"/>
                  <a:pt x="282254" y="1374687"/>
                  <a:pt x="293543" y="1333765"/>
                </a:cubicBezTo>
                <a:cubicBezTo>
                  <a:pt x="304832" y="1292843"/>
                  <a:pt x="323882" y="1168665"/>
                  <a:pt x="361276" y="1130565"/>
                </a:cubicBezTo>
                <a:cubicBezTo>
                  <a:pt x="398670" y="1092465"/>
                  <a:pt x="527081" y="1122804"/>
                  <a:pt x="517909" y="1105165"/>
                </a:cubicBezTo>
                <a:cubicBezTo>
                  <a:pt x="508737" y="1087526"/>
                  <a:pt x="342932" y="1119276"/>
                  <a:pt x="306243" y="1024732"/>
                </a:cubicBezTo>
                <a:cubicBezTo>
                  <a:pt x="269554" y="930188"/>
                  <a:pt x="315415" y="644438"/>
                  <a:pt x="297776" y="537899"/>
                </a:cubicBezTo>
                <a:cubicBezTo>
                  <a:pt x="280137" y="431360"/>
                  <a:pt x="243448" y="472988"/>
                  <a:pt x="200409" y="385499"/>
                </a:cubicBezTo>
                <a:cubicBezTo>
                  <a:pt x="157370" y="298010"/>
                  <a:pt x="-17607" y="-10318"/>
                  <a:pt x="1443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35571923-BAB7-4FC0-B65E-83C3ACD8C642}"/>
              </a:ext>
            </a:extLst>
          </p:cNvPr>
          <p:cNvSpPr/>
          <p:nvPr/>
        </p:nvSpPr>
        <p:spPr>
          <a:xfrm>
            <a:off x="9264630" y="6475021"/>
            <a:ext cx="663616" cy="546261"/>
          </a:xfrm>
          <a:custGeom>
            <a:avLst/>
            <a:gdLst>
              <a:gd name="connsiteX0" fmla="*/ 31770 w 663616"/>
              <a:gd name="connsiteY0" fmla="*/ 14679 h 546261"/>
              <a:gd name="connsiteX1" fmla="*/ 257195 w 663616"/>
              <a:gd name="connsiteY1" fmla="*/ 338529 h 546261"/>
              <a:gd name="connsiteX2" fmla="*/ 241320 w 663616"/>
              <a:gd name="connsiteY2" fmla="*/ 271854 h 546261"/>
              <a:gd name="connsiteX3" fmla="*/ 508020 w 663616"/>
              <a:gd name="connsiteY3" fmla="*/ 430604 h 546261"/>
              <a:gd name="connsiteX4" fmla="*/ 663595 w 663616"/>
              <a:gd name="connsiteY4" fmla="*/ 297254 h 546261"/>
              <a:gd name="connsiteX5" fmla="*/ 498495 w 663616"/>
              <a:gd name="connsiteY5" fmla="*/ 392504 h 546261"/>
              <a:gd name="connsiteX6" fmla="*/ 393720 w 663616"/>
              <a:gd name="connsiteY6" fmla="*/ 535379 h 546261"/>
              <a:gd name="connsiteX7" fmla="*/ 320695 w 663616"/>
              <a:gd name="connsiteY7" fmla="*/ 487754 h 546261"/>
              <a:gd name="connsiteX8" fmla="*/ 20 w 663616"/>
              <a:gd name="connsiteY8" fmla="*/ 103579 h 546261"/>
              <a:gd name="connsiteX9" fmla="*/ 336570 w 663616"/>
              <a:gd name="connsiteY9" fmla="*/ 389329 h 546261"/>
              <a:gd name="connsiteX10" fmla="*/ 384195 w 663616"/>
              <a:gd name="connsiteY10" fmla="*/ 487754 h 546261"/>
              <a:gd name="connsiteX11" fmla="*/ 184170 w 663616"/>
              <a:gd name="connsiteY11" fmla="*/ 341704 h 546261"/>
              <a:gd name="connsiteX12" fmla="*/ 73045 w 663616"/>
              <a:gd name="connsiteY12" fmla="*/ 81354 h 546261"/>
              <a:gd name="connsiteX13" fmla="*/ 31770 w 663616"/>
              <a:gd name="connsiteY13" fmla="*/ 14679 h 54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3616" h="546261">
                <a:moveTo>
                  <a:pt x="31770" y="14679"/>
                </a:moveTo>
                <a:cubicBezTo>
                  <a:pt x="62462" y="57541"/>
                  <a:pt x="222270" y="295667"/>
                  <a:pt x="257195" y="338529"/>
                </a:cubicBezTo>
                <a:cubicBezTo>
                  <a:pt x="292120" y="381391"/>
                  <a:pt x="199516" y="256508"/>
                  <a:pt x="241320" y="271854"/>
                </a:cubicBezTo>
                <a:cubicBezTo>
                  <a:pt x="283124" y="287200"/>
                  <a:pt x="437641" y="426371"/>
                  <a:pt x="508020" y="430604"/>
                </a:cubicBezTo>
                <a:cubicBezTo>
                  <a:pt x="578399" y="434837"/>
                  <a:pt x="665183" y="303604"/>
                  <a:pt x="663595" y="297254"/>
                </a:cubicBezTo>
                <a:cubicBezTo>
                  <a:pt x="662008" y="290904"/>
                  <a:pt x="543474" y="352817"/>
                  <a:pt x="498495" y="392504"/>
                </a:cubicBezTo>
                <a:cubicBezTo>
                  <a:pt x="453516" y="432191"/>
                  <a:pt x="423353" y="519504"/>
                  <a:pt x="393720" y="535379"/>
                </a:cubicBezTo>
                <a:cubicBezTo>
                  <a:pt x="364087" y="551254"/>
                  <a:pt x="386311" y="559720"/>
                  <a:pt x="320695" y="487754"/>
                </a:cubicBezTo>
                <a:cubicBezTo>
                  <a:pt x="255079" y="415788"/>
                  <a:pt x="-2626" y="119983"/>
                  <a:pt x="20" y="103579"/>
                </a:cubicBezTo>
                <a:cubicBezTo>
                  <a:pt x="2666" y="87175"/>
                  <a:pt x="272541" y="325300"/>
                  <a:pt x="336570" y="389329"/>
                </a:cubicBezTo>
                <a:cubicBezTo>
                  <a:pt x="400599" y="453358"/>
                  <a:pt x="409595" y="495691"/>
                  <a:pt x="384195" y="487754"/>
                </a:cubicBezTo>
                <a:cubicBezTo>
                  <a:pt x="358795" y="479817"/>
                  <a:pt x="236028" y="409437"/>
                  <a:pt x="184170" y="341704"/>
                </a:cubicBezTo>
                <a:cubicBezTo>
                  <a:pt x="132312" y="273971"/>
                  <a:pt x="94741" y="131096"/>
                  <a:pt x="73045" y="81354"/>
                </a:cubicBezTo>
                <a:cubicBezTo>
                  <a:pt x="51349" y="31612"/>
                  <a:pt x="1078" y="-28183"/>
                  <a:pt x="31770" y="14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51558519-8365-49E3-A898-FC3C7025680C}"/>
              </a:ext>
            </a:extLst>
          </p:cNvPr>
          <p:cNvSpPr/>
          <p:nvPr/>
        </p:nvSpPr>
        <p:spPr>
          <a:xfrm>
            <a:off x="8929043" y="6571704"/>
            <a:ext cx="1055553" cy="865568"/>
          </a:xfrm>
          <a:custGeom>
            <a:avLst/>
            <a:gdLst>
              <a:gd name="connsiteX0" fmla="*/ 11757 w 1055553"/>
              <a:gd name="connsiteY0" fmla="*/ 537121 h 865568"/>
              <a:gd name="connsiteX1" fmla="*/ 68907 w 1055553"/>
              <a:gd name="connsiteY1" fmla="*/ 438696 h 865568"/>
              <a:gd name="connsiteX2" fmla="*/ 303857 w 1055553"/>
              <a:gd name="connsiteY2" fmla="*/ 73571 h 865568"/>
              <a:gd name="connsiteX3" fmla="*/ 373707 w 1055553"/>
              <a:gd name="connsiteY3" fmla="*/ 168821 h 865568"/>
              <a:gd name="connsiteX4" fmla="*/ 481657 w 1055553"/>
              <a:gd name="connsiteY4" fmla="*/ 321221 h 865568"/>
              <a:gd name="connsiteX5" fmla="*/ 615007 w 1055553"/>
              <a:gd name="connsiteY5" fmla="*/ 511721 h 865568"/>
              <a:gd name="connsiteX6" fmla="*/ 627707 w 1055553"/>
              <a:gd name="connsiteY6" fmla="*/ 613321 h 865568"/>
              <a:gd name="connsiteX7" fmla="*/ 557857 w 1055553"/>
              <a:gd name="connsiteY7" fmla="*/ 864146 h 865568"/>
              <a:gd name="connsiteX8" fmla="*/ 618182 w 1055553"/>
              <a:gd name="connsiteY8" fmla="*/ 708571 h 865568"/>
              <a:gd name="connsiteX9" fmla="*/ 729307 w 1055553"/>
              <a:gd name="connsiteY9" fmla="*/ 562521 h 865568"/>
              <a:gd name="connsiteX10" fmla="*/ 951557 w 1055553"/>
              <a:gd name="connsiteY10" fmla="*/ 359321 h 865568"/>
              <a:gd name="connsiteX11" fmla="*/ 1043632 w 1055553"/>
              <a:gd name="connsiteY11" fmla="*/ 298996 h 865568"/>
              <a:gd name="connsiteX12" fmla="*/ 694382 w 1055553"/>
              <a:gd name="connsiteY12" fmla="*/ 559346 h 865568"/>
              <a:gd name="connsiteX13" fmla="*/ 640407 w 1055553"/>
              <a:gd name="connsiteY13" fmla="*/ 616496 h 865568"/>
              <a:gd name="connsiteX14" fmla="*/ 618182 w 1055553"/>
              <a:gd name="connsiteY14" fmla="*/ 464096 h 865568"/>
              <a:gd name="connsiteX15" fmla="*/ 303857 w 1055553"/>
              <a:gd name="connsiteY15" fmla="*/ 25946 h 865568"/>
              <a:gd name="connsiteX16" fmla="*/ 265757 w 1055553"/>
              <a:gd name="connsiteY16" fmla="*/ 102146 h 865568"/>
              <a:gd name="connsiteX17" fmla="*/ 11757 w 1055553"/>
              <a:gd name="connsiteY17" fmla="*/ 537121 h 865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55553" h="865568">
                <a:moveTo>
                  <a:pt x="11757" y="537121"/>
                </a:moveTo>
                <a:cubicBezTo>
                  <a:pt x="-21051" y="593213"/>
                  <a:pt x="20224" y="515954"/>
                  <a:pt x="68907" y="438696"/>
                </a:cubicBezTo>
                <a:cubicBezTo>
                  <a:pt x="117590" y="361438"/>
                  <a:pt x="253057" y="118550"/>
                  <a:pt x="303857" y="73571"/>
                </a:cubicBezTo>
                <a:cubicBezTo>
                  <a:pt x="354657" y="28592"/>
                  <a:pt x="344074" y="127546"/>
                  <a:pt x="373707" y="168821"/>
                </a:cubicBezTo>
                <a:cubicBezTo>
                  <a:pt x="403340" y="210096"/>
                  <a:pt x="481657" y="321221"/>
                  <a:pt x="481657" y="321221"/>
                </a:cubicBezTo>
                <a:cubicBezTo>
                  <a:pt x="521874" y="378371"/>
                  <a:pt x="590665" y="463038"/>
                  <a:pt x="615007" y="511721"/>
                </a:cubicBezTo>
                <a:cubicBezTo>
                  <a:pt x="639349" y="560404"/>
                  <a:pt x="637232" y="554584"/>
                  <a:pt x="627707" y="613321"/>
                </a:cubicBezTo>
                <a:cubicBezTo>
                  <a:pt x="618182" y="672059"/>
                  <a:pt x="559445" y="848271"/>
                  <a:pt x="557857" y="864146"/>
                </a:cubicBezTo>
                <a:cubicBezTo>
                  <a:pt x="556270" y="880021"/>
                  <a:pt x="589607" y="758842"/>
                  <a:pt x="618182" y="708571"/>
                </a:cubicBezTo>
                <a:cubicBezTo>
                  <a:pt x="646757" y="658300"/>
                  <a:pt x="673745" y="620729"/>
                  <a:pt x="729307" y="562521"/>
                </a:cubicBezTo>
                <a:cubicBezTo>
                  <a:pt x="784869" y="504313"/>
                  <a:pt x="899170" y="403242"/>
                  <a:pt x="951557" y="359321"/>
                </a:cubicBezTo>
                <a:cubicBezTo>
                  <a:pt x="1003944" y="315400"/>
                  <a:pt x="1086494" y="265659"/>
                  <a:pt x="1043632" y="298996"/>
                </a:cubicBezTo>
                <a:cubicBezTo>
                  <a:pt x="1000770" y="332333"/>
                  <a:pt x="761586" y="506429"/>
                  <a:pt x="694382" y="559346"/>
                </a:cubicBezTo>
                <a:cubicBezTo>
                  <a:pt x="627178" y="612263"/>
                  <a:pt x="653107" y="632371"/>
                  <a:pt x="640407" y="616496"/>
                </a:cubicBezTo>
                <a:cubicBezTo>
                  <a:pt x="627707" y="600621"/>
                  <a:pt x="674274" y="562521"/>
                  <a:pt x="618182" y="464096"/>
                </a:cubicBezTo>
                <a:cubicBezTo>
                  <a:pt x="562090" y="365671"/>
                  <a:pt x="362594" y="86271"/>
                  <a:pt x="303857" y="25946"/>
                </a:cubicBezTo>
                <a:cubicBezTo>
                  <a:pt x="245120" y="-34379"/>
                  <a:pt x="316557" y="18538"/>
                  <a:pt x="265757" y="102146"/>
                </a:cubicBezTo>
                <a:cubicBezTo>
                  <a:pt x="214957" y="185754"/>
                  <a:pt x="44565" y="481029"/>
                  <a:pt x="11757" y="537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8" name="フリーフォーム: 図形 1407">
            <a:extLst>
              <a:ext uri="{FF2B5EF4-FFF2-40B4-BE49-F238E27FC236}">
                <a16:creationId xmlns:a16="http://schemas.microsoft.com/office/drawing/2014/main" id="{D5914B54-D25C-4D15-8659-6C6ECEE76E62}"/>
              </a:ext>
            </a:extLst>
          </p:cNvPr>
          <p:cNvSpPr/>
          <p:nvPr/>
        </p:nvSpPr>
        <p:spPr>
          <a:xfrm>
            <a:off x="8877015" y="7406839"/>
            <a:ext cx="594408" cy="724413"/>
          </a:xfrm>
          <a:custGeom>
            <a:avLst/>
            <a:gdLst>
              <a:gd name="connsiteX0" fmla="*/ 594010 w 594408"/>
              <a:gd name="connsiteY0" fmla="*/ 436 h 724413"/>
              <a:gd name="connsiteX1" fmla="*/ 425735 w 594408"/>
              <a:gd name="connsiteY1" fmla="*/ 273486 h 724413"/>
              <a:gd name="connsiteX2" fmla="*/ 305085 w 594408"/>
              <a:gd name="connsiteY2" fmla="*/ 371911 h 724413"/>
              <a:gd name="connsiteX3" fmla="*/ 282860 w 594408"/>
              <a:gd name="connsiteY3" fmla="*/ 384611 h 724413"/>
              <a:gd name="connsiteX4" fmla="*/ 336835 w 594408"/>
              <a:gd name="connsiteY4" fmla="*/ 311586 h 724413"/>
              <a:gd name="connsiteX5" fmla="*/ 168560 w 594408"/>
              <a:gd name="connsiteY5" fmla="*/ 489386 h 724413"/>
              <a:gd name="connsiteX6" fmla="*/ 285 w 594408"/>
              <a:gd name="connsiteY6" fmla="*/ 724336 h 724413"/>
              <a:gd name="connsiteX7" fmla="*/ 209835 w 594408"/>
              <a:gd name="connsiteY7" fmla="*/ 463986 h 724413"/>
              <a:gd name="connsiteX8" fmla="*/ 374935 w 594408"/>
              <a:gd name="connsiteY8" fmla="*/ 216336 h 724413"/>
              <a:gd name="connsiteX9" fmla="*/ 594010 w 594408"/>
              <a:gd name="connsiteY9" fmla="*/ 436 h 724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4408" h="724413">
                <a:moveTo>
                  <a:pt x="594010" y="436"/>
                </a:moveTo>
                <a:cubicBezTo>
                  <a:pt x="602477" y="9961"/>
                  <a:pt x="473889" y="211574"/>
                  <a:pt x="425735" y="273486"/>
                </a:cubicBezTo>
                <a:cubicBezTo>
                  <a:pt x="377581" y="335398"/>
                  <a:pt x="328897" y="353390"/>
                  <a:pt x="305085" y="371911"/>
                </a:cubicBezTo>
                <a:cubicBezTo>
                  <a:pt x="281273" y="390432"/>
                  <a:pt x="277568" y="394665"/>
                  <a:pt x="282860" y="384611"/>
                </a:cubicBezTo>
                <a:cubicBezTo>
                  <a:pt x="288152" y="374557"/>
                  <a:pt x="355885" y="294124"/>
                  <a:pt x="336835" y="311586"/>
                </a:cubicBezTo>
                <a:cubicBezTo>
                  <a:pt x="317785" y="329048"/>
                  <a:pt x="224652" y="420594"/>
                  <a:pt x="168560" y="489386"/>
                </a:cubicBezTo>
                <a:cubicBezTo>
                  <a:pt x="112468" y="558178"/>
                  <a:pt x="-6594" y="728569"/>
                  <a:pt x="285" y="724336"/>
                </a:cubicBezTo>
                <a:cubicBezTo>
                  <a:pt x="7164" y="720103"/>
                  <a:pt x="147393" y="548653"/>
                  <a:pt x="209835" y="463986"/>
                </a:cubicBezTo>
                <a:cubicBezTo>
                  <a:pt x="272277" y="379319"/>
                  <a:pt x="313023" y="293065"/>
                  <a:pt x="374935" y="216336"/>
                </a:cubicBezTo>
                <a:cubicBezTo>
                  <a:pt x="436847" y="139607"/>
                  <a:pt x="585543" y="-9089"/>
                  <a:pt x="594010" y="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9" name="フリーフォーム: 図形 1408">
            <a:extLst>
              <a:ext uri="{FF2B5EF4-FFF2-40B4-BE49-F238E27FC236}">
                <a16:creationId xmlns:a16="http://schemas.microsoft.com/office/drawing/2014/main" id="{9A283011-8607-46C1-82F5-9D483BA94FE1}"/>
              </a:ext>
            </a:extLst>
          </p:cNvPr>
          <p:cNvSpPr/>
          <p:nvPr/>
        </p:nvSpPr>
        <p:spPr>
          <a:xfrm>
            <a:off x="8175577" y="7678442"/>
            <a:ext cx="1257727" cy="1152413"/>
          </a:xfrm>
          <a:custGeom>
            <a:avLst/>
            <a:gdLst>
              <a:gd name="connsiteX0" fmla="*/ 1257348 w 1257727"/>
              <a:gd name="connsiteY0" fmla="*/ 1883 h 1152413"/>
              <a:gd name="connsiteX1" fmla="*/ 800148 w 1257727"/>
              <a:gd name="connsiteY1" fmla="*/ 528933 h 1152413"/>
              <a:gd name="connsiteX2" fmla="*/ 841423 w 1257727"/>
              <a:gd name="connsiteY2" fmla="*/ 459083 h 1152413"/>
              <a:gd name="connsiteX3" fmla="*/ 527098 w 1257727"/>
              <a:gd name="connsiteY3" fmla="*/ 725783 h 1152413"/>
              <a:gd name="connsiteX4" fmla="*/ 708073 w 1257727"/>
              <a:gd name="connsiteY4" fmla="*/ 621008 h 1152413"/>
              <a:gd name="connsiteX5" fmla="*/ 558848 w 1257727"/>
              <a:gd name="connsiteY5" fmla="*/ 763883 h 1152413"/>
              <a:gd name="connsiteX6" fmla="*/ 298498 w 1257727"/>
              <a:gd name="connsiteY6" fmla="*/ 868658 h 1152413"/>
              <a:gd name="connsiteX7" fmla="*/ 88948 w 1257727"/>
              <a:gd name="connsiteY7" fmla="*/ 1075033 h 1152413"/>
              <a:gd name="connsiteX8" fmla="*/ 12748 w 1257727"/>
              <a:gd name="connsiteY8" fmla="*/ 1141708 h 1152413"/>
              <a:gd name="connsiteX9" fmla="*/ 339773 w 1257727"/>
              <a:gd name="connsiteY9" fmla="*/ 868658 h 1152413"/>
              <a:gd name="connsiteX10" fmla="*/ 758873 w 1257727"/>
              <a:gd name="connsiteY10" fmla="*/ 484483 h 1152413"/>
              <a:gd name="connsiteX11" fmla="*/ 876348 w 1257727"/>
              <a:gd name="connsiteY11" fmla="*/ 357483 h 1152413"/>
              <a:gd name="connsiteX12" fmla="*/ 1257348 w 1257727"/>
              <a:gd name="connsiteY12" fmla="*/ 1883 h 1152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7727" h="1152413">
                <a:moveTo>
                  <a:pt x="1257348" y="1883"/>
                </a:moveTo>
                <a:cubicBezTo>
                  <a:pt x="1244648" y="30458"/>
                  <a:pt x="869469" y="452733"/>
                  <a:pt x="800148" y="528933"/>
                </a:cubicBezTo>
                <a:cubicBezTo>
                  <a:pt x="730827" y="605133"/>
                  <a:pt x="886931" y="426275"/>
                  <a:pt x="841423" y="459083"/>
                </a:cubicBezTo>
                <a:cubicBezTo>
                  <a:pt x="795915" y="491891"/>
                  <a:pt x="549323" y="698796"/>
                  <a:pt x="527098" y="725783"/>
                </a:cubicBezTo>
                <a:cubicBezTo>
                  <a:pt x="504873" y="752770"/>
                  <a:pt x="702781" y="614658"/>
                  <a:pt x="708073" y="621008"/>
                </a:cubicBezTo>
                <a:cubicBezTo>
                  <a:pt x="713365" y="627358"/>
                  <a:pt x="627110" y="722608"/>
                  <a:pt x="558848" y="763883"/>
                </a:cubicBezTo>
                <a:cubicBezTo>
                  <a:pt x="490585" y="805158"/>
                  <a:pt x="376815" y="816800"/>
                  <a:pt x="298498" y="868658"/>
                </a:cubicBezTo>
                <a:cubicBezTo>
                  <a:pt x="220181" y="920516"/>
                  <a:pt x="136573" y="1029525"/>
                  <a:pt x="88948" y="1075033"/>
                </a:cubicBezTo>
                <a:cubicBezTo>
                  <a:pt x="41323" y="1120541"/>
                  <a:pt x="-29056" y="1176104"/>
                  <a:pt x="12748" y="1141708"/>
                </a:cubicBezTo>
                <a:cubicBezTo>
                  <a:pt x="54552" y="1107312"/>
                  <a:pt x="215419" y="978195"/>
                  <a:pt x="339773" y="868658"/>
                </a:cubicBezTo>
                <a:cubicBezTo>
                  <a:pt x="464127" y="759121"/>
                  <a:pt x="669444" y="569679"/>
                  <a:pt x="758873" y="484483"/>
                </a:cubicBezTo>
                <a:cubicBezTo>
                  <a:pt x="848302" y="399287"/>
                  <a:pt x="792210" y="436858"/>
                  <a:pt x="876348" y="357483"/>
                </a:cubicBezTo>
                <a:cubicBezTo>
                  <a:pt x="960485" y="278108"/>
                  <a:pt x="1270048" y="-26692"/>
                  <a:pt x="1257348" y="18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0" name="フリーフォーム: 図形 1409">
            <a:extLst>
              <a:ext uri="{FF2B5EF4-FFF2-40B4-BE49-F238E27FC236}">
                <a16:creationId xmlns:a16="http://schemas.microsoft.com/office/drawing/2014/main" id="{195CDE73-6AEC-4B7C-A723-936C121AAE24}"/>
              </a:ext>
            </a:extLst>
          </p:cNvPr>
          <p:cNvSpPr/>
          <p:nvPr/>
        </p:nvSpPr>
        <p:spPr>
          <a:xfrm>
            <a:off x="8238195" y="6973960"/>
            <a:ext cx="856209" cy="1617691"/>
          </a:xfrm>
          <a:custGeom>
            <a:avLst/>
            <a:gdLst>
              <a:gd name="connsiteX0" fmla="*/ 855005 w 856209"/>
              <a:gd name="connsiteY0" fmla="*/ 7865 h 1617691"/>
              <a:gd name="connsiteX1" fmla="*/ 559730 w 856209"/>
              <a:gd name="connsiteY1" fmla="*/ 573015 h 1617691"/>
              <a:gd name="connsiteX2" fmla="*/ 312080 w 856209"/>
              <a:gd name="connsiteY2" fmla="*/ 1122290 h 1617691"/>
              <a:gd name="connsiteX3" fmla="*/ 378755 w 856209"/>
              <a:gd name="connsiteY3" fmla="*/ 833365 h 1617691"/>
              <a:gd name="connsiteX4" fmla="*/ 242230 w 856209"/>
              <a:gd name="connsiteY4" fmla="*/ 1147690 h 1617691"/>
              <a:gd name="connsiteX5" fmla="*/ 930 w 856209"/>
              <a:gd name="connsiteY5" fmla="*/ 1617590 h 1617691"/>
              <a:gd name="connsiteX6" fmla="*/ 178730 w 856209"/>
              <a:gd name="connsiteY6" fmla="*/ 1106415 h 1617691"/>
              <a:gd name="connsiteX7" fmla="*/ 645455 w 856209"/>
              <a:gd name="connsiteY7" fmla="*/ 303140 h 1617691"/>
              <a:gd name="connsiteX8" fmla="*/ 855005 w 856209"/>
              <a:gd name="connsiteY8" fmla="*/ 7865 h 1617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6209" h="1617691">
                <a:moveTo>
                  <a:pt x="855005" y="7865"/>
                </a:moveTo>
                <a:cubicBezTo>
                  <a:pt x="840718" y="52844"/>
                  <a:pt x="650217" y="387278"/>
                  <a:pt x="559730" y="573015"/>
                </a:cubicBezTo>
                <a:cubicBezTo>
                  <a:pt x="469243" y="758752"/>
                  <a:pt x="342242" y="1078898"/>
                  <a:pt x="312080" y="1122290"/>
                </a:cubicBezTo>
                <a:cubicBezTo>
                  <a:pt x="281918" y="1165682"/>
                  <a:pt x="390397" y="829132"/>
                  <a:pt x="378755" y="833365"/>
                </a:cubicBezTo>
                <a:cubicBezTo>
                  <a:pt x="367113" y="837598"/>
                  <a:pt x="305201" y="1016986"/>
                  <a:pt x="242230" y="1147690"/>
                </a:cubicBezTo>
                <a:cubicBezTo>
                  <a:pt x="179259" y="1278394"/>
                  <a:pt x="11513" y="1624469"/>
                  <a:pt x="930" y="1617590"/>
                </a:cubicBezTo>
                <a:cubicBezTo>
                  <a:pt x="-9653" y="1610711"/>
                  <a:pt x="71309" y="1325490"/>
                  <a:pt x="178730" y="1106415"/>
                </a:cubicBezTo>
                <a:cubicBezTo>
                  <a:pt x="286151" y="887340"/>
                  <a:pt x="645455" y="303140"/>
                  <a:pt x="645455" y="303140"/>
                </a:cubicBezTo>
                <a:cubicBezTo>
                  <a:pt x="753934" y="117403"/>
                  <a:pt x="869292" y="-37114"/>
                  <a:pt x="855005" y="78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1" name="フリーフォーム: 図形 1410">
            <a:extLst>
              <a:ext uri="{FF2B5EF4-FFF2-40B4-BE49-F238E27FC236}">
                <a16:creationId xmlns:a16="http://schemas.microsoft.com/office/drawing/2014/main" id="{A59909C5-7403-427D-8809-373785EC199A}"/>
              </a:ext>
            </a:extLst>
          </p:cNvPr>
          <p:cNvSpPr/>
          <p:nvPr/>
        </p:nvSpPr>
        <p:spPr>
          <a:xfrm>
            <a:off x="7891999" y="8029157"/>
            <a:ext cx="757108" cy="1716188"/>
          </a:xfrm>
          <a:custGeom>
            <a:avLst/>
            <a:gdLst>
              <a:gd name="connsiteX0" fmla="*/ 601126 w 757108"/>
              <a:gd name="connsiteY0" fmla="*/ 362368 h 1716188"/>
              <a:gd name="connsiteX1" fmla="*/ 175676 w 757108"/>
              <a:gd name="connsiteY1" fmla="*/ 895768 h 1716188"/>
              <a:gd name="connsiteX2" fmla="*/ 121701 w 757108"/>
              <a:gd name="connsiteY2" fmla="*/ 962443 h 1716188"/>
              <a:gd name="connsiteX3" fmla="*/ 39151 w 757108"/>
              <a:gd name="connsiteY3" fmla="*/ 1089443 h 1716188"/>
              <a:gd name="connsiteX4" fmla="*/ 20101 w 757108"/>
              <a:gd name="connsiteY4" fmla="*/ 1168818 h 1716188"/>
              <a:gd name="connsiteX5" fmla="*/ 29626 w 757108"/>
              <a:gd name="connsiteY5" fmla="*/ 1318043 h 1716188"/>
              <a:gd name="connsiteX6" fmla="*/ 55026 w 757108"/>
              <a:gd name="connsiteY6" fmla="*/ 1441868 h 1716188"/>
              <a:gd name="connsiteX7" fmla="*/ 16926 w 757108"/>
              <a:gd name="connsiteY7" fmla="*/ 1327568 h 1716188"/>
              <a:gd name="connsiteX8" fmla="*/ 175676 w 757108"/>
              <a:gd name="connsiteY8" fmla="*/ 1705393 h 1716188"/>
              <a:gd name="connsiteX9" fmla="*/ 166151 w 757108"/>
              <a:gd name="connsiteY9" fmla="*/ 1591093 h 1716188"/>
              <a:gd name="connsiteX10" fmla="*/ 229651 w 757108"/>
              <a:gd name="connsiteY10" fmla="*/ 1359318 h 1716188"/>
              <a:gd name="connsiteX11" fmla="*/ 267751 w 757108"/>
              <a:gd name="connsiteY11" fmla="*/ 1191043 h 1716188"/>
              <a:gd name="connsiteX12" fmla="*/ 204251 w 757108"/>
              <a:gd name="connsiteY12" fmla="*/ 1508543 h 1716188"/>
              <a:gd name="connsiteX13" fmla="*/ 197901 w 757108"/>
              <a:gd name="connsiteY13" fmla="*/ 1641893 h 1716188"/>
              <a:gd name="connsiteX14" fmla="*/ 83601 w 757108"/>
              <a:gd name="connsiteY14" fmla="*/ 1514893 h 1716188"/>
              <a:gd name="connsiteX15" fmla="*/ 7401 w 757108"/>
              <a:gd name="connsiteY15" fmla="*/ 1083093 h 1716188"/>
              <a:gd name="connsiteX16" fmla="*/ 270926 w 757108"/>
              <a:gd name="connsiteY16" fmla="*/ 743368 h 1716188"/>
              <a:gd name="connsiteX17" fmla="*/ 350301 w 757108"/>
              <a:gd name="connsiteY17" fmla="*/ 648118 h 1716188"/>
              <a:gd name="connsiteX18" fmla="*/ 451901 w 757108"/>
              <a:gd name="connsiteY18" fmla="*/ 492543 h 1716188"/>
              <a:gd name="connsiteX19" fmla="*/ 740826 w 757108"/>
              <a:gd name="connsiteY19" fmla="*/ 16293 h 1716188"/>
              <a:gd name="connsiteX20" fmla="*/ 680501 w 757108"/>
              <a:gd name="connsiteY20" fmla="*/ 165518 h 1716188"/>
              <a:gd name="connsiteX21" fmla="*/ 343951 w 757108"/>
              <a:gd name="connsiteY21" fmla="*/ 695743 h 1716188"/>
              <a:gd name="connsiteX22" fmla="*/ 601126 w 757108"/>
              <a:gd name="connsiteY22" fmla="*/ 362368 h 1716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57108" h="1716188">
                <a:moveTo>
                  <a:pt x="601126" y="362368"/>
                </a:moveTo>
                <a:cubicBezTo>
                  <a:pt x="573080" y="395706"/>
                  <a:pt x="255580" y="795756"/>
                  <a:pt x="175676" y="895768"/>
                </a:cubicBezTo>
                <a:cubicBezTo>
                  <a:pt x="95772" y="995780"/>
                  <a:pt x="144455" y="930164"/>
                  <a:pt x="121701" y="962443"/>
                </a:cubicBezTo>
                <a:cubicBezTo>
                  <a:pt x="98947" y="994722"/>
                  <a:pt x="56084" y="1055047"/>
                  <a:pt x="39151" y="1089443"/>
                </a:cubicBezTo>
                <a:cubicBezTo>
                  <a:pt x="22218" y="1123839"/>
                  <a:pt x="21689" y="1130718"/>
                  <a:pt x="20101" y="1168818"/>
                </a:cubicBezTo>
                <a:cubicBezTo>
                  <a:pt x="18513" y="1206918"/>
                  <a:pt x="23805" y="1272535"/>
                  <a:pt x="29626" y="1318043"/>
                </a:cubicBezTo>
                <a:cubicBezTo>
                  <a:pt x="35447" y="1363551"/>
                  <a:pt x="57143" y="1440280"/>
                  <a:pt x="55026" y="1441868"/>
                </a:cubicBezTo>
                <a:cubicBezTo>
                  <a:pt x="52909" y="1443456"/>
                  <a:pt x="-3182" y="1283647"/>
                  <a:pt x="16926" y="1327568"/>
                </a:cubicBezTo>
                <a:cubicBezTo>
                  <a:pt x="37034" y="1371489"/>
                  <a:pt x="150805" y="1661472"/>
                  <a:pt x="175676" y="1705393"/>
                </a:cubicBezTo>
                <a:cubicBezTo>
                  <a:pt x="200547" y="1749314"/>
                  <a:pt x="157155" y="1648772"/>
                  <a:pt x="166151" y="1591093"/>
                </a:cubicBezTo>
                <a:cubicBezTo>
                  <a:pt x="175147" y="1533414"/>
                  <a:pt x="212718" y="1425993"/>
                  <a:pt x="229651" y="1359318"/>
                </a:cubicBezTo>
                <a:cubicBezTo>
                  <a:pt x="246584" y="1292643"/>
                  <a:pt x="271984" y="1166172"/>
                  <a:pt x="267751" y="1191043"/>
                </a:cubicBezTo>
                <a:cubicBezTo>
                  <a:pt x="263518" y="1215914"/>
                  <a:pt x="215893" y="1433402"/>
                  <a:pt x="204251" y="1508543"/>
                </a:cubicBezTo>
                <a:cubicBezTo>
                  <a:pt x="192609" y="1583684"/>
                  <a:pt x="218009" y="1640835"/>
                  <a:pt x="197901" y="1641893"/>
                </a:cubicBezTo>
                <a:cubicBezTo>
                  <a:pt x="177793" y="1642951"/>
                  <a:pt x="115351" y="1608026"/>
                  <a:pt x="83601" y="1514893"/>
                </a:cubicBezTo>
                <a:cubicBezTo>
                  <a:pt x="51851" y="1421760"/>
                  <a:pt x="-23820" y="1211680"/>
                  <a:pt x="7401" y="1083093"/>
                </a:cubicBezTo>
                <a:cubicBezTo>
                  <a:pt x="38622" y="954506"/>
                  <a:pt x="213776" y="815864"/>
                  <a:pt x="270926" y="743368"/>
                </a:cubicBezTo>
                <a:cubicBezTo>
                  <a:pt x="328076" y="670872"/>
                  <a:pt x="320138" y="689922"/>
                  <a:pt x="350301" y="648118"/>
                </a:cubicBezTo>
                <a:cubicBezTo>
                  <a:pt x="380463" y="606314"/>
                  <a:pt x="386814" y="597847"/>
                  <a:pt x="451901" y="492543"/>
                </a:cubicBezTo>
                <a:cubicBezTo>
                  <a:pt x="516988" y="387239"/>
                  <a:pt x="702726" y="70797"/>
                  <a:pt x="740826" y="16293"/>
                </a:cubicBezTo>
                <a:cubicBezTo>
                  <a:pt x="778926" y="-38211"/>
                  <a:pt x="746647" y="52276"/>
                  <a:pt x="680501" y="165518"/>
                </a:cubicBezTo>
                <a:cubicBezTo>
                  <a:pt x="614355" y="278760"/>
                  <a:pt x="357709" y="657643"/>
                  <a:pt x="343951" y="695743"/>
                </a:cubicBezTo>
                <a:cubicBezTo>
                  <a:pt x="330193" y="733843"/>
                  <a:pt x="629172" y="329030"/>
                  <a:pt x="601126" y="362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2" name="フリーフォーム: 図形 1411">
            <a:extLst>
              <a:ext uri="{FF2B5EF4-FFF2-40B4-BE49-F238E27FC236}">
                <a16:creationId xmlns:a16="http://schemas.microsoft.com/office/drawing/2014/main" id="{F3E7319D-A2BE-4A59-9883-D0024FB126F7}"/>
              </a:ext>
            </a:extLst>
          </p:cNvPr>
          <p:cNvSpPr/>
          <p:nvPr/>
        </p:nvSpPr>
        <p:spPr>
          <a:xfrm>
            <a:off x="8651867" y="6902935"/>
            <a:ext cx="848743" cy="1098128"/>
          </a:xfrm>
          <a:custGeom>
            <a:avLst/>
            <a:gdLst>
              <a:gd name="connsiteX0" fmla="*/ 631833 w 848743"/>
              <a:gd name="connsiteY0" fmla="*/ 2690 h 1098128"/>
              <a:gd name="connsiteX1" fmla="*/ 828683 w 848743"/>
              <a:gd name="connsiteY1" fmla="*/ 278915 h 1098128"/>
              <a:gd name="connsiteX2" fmla="*/ 762008 w 848743"/>
              <a:gd name="connsiteY2" fmla="*/ 275740 h 1098128"/>
              <a:gd name="connsiteX3" fmla="*/ 568333 w 848743"/>
              <a:gd name="connsiteY3" fmla="*/ 351940 h 1098128"/>
              <a:gd name="connsiteX4" fmla="*/ 415933 w 848743"/>
              <a:gd name="connsiteY4" fmla="*/ 472590 h 1098128"/>
              <a:gd name="connsiteX5" fmla="*/ 441333 w 848743"/>
              <a:gd name="connsiteY5" fmla="*/ 637690 h 1098128"/>
              <a:gd name="connsiteX6" fmla="*/ 444508 w 848743"/>
              <a:gd name="connsiteY6" fmla="*/ 793265 h 1098128"/>
              <a:gd name="connsiteX7" fmla="*/ 311158 w 848743"/>
              <a:gd name="connsiteY7" fmla="*/ 945665 h 1098128"/>
              <a:gd name="connsiteX8" fmla="*/ 8 w 848743"/>
              <a:gd name="connsiteY8" fmla="*/ 1098065 h 1098128"/>
              <a:gd name="connsiteX9" fmla="*/ 301633 w 848743"/>
              <a:gd name="connsiteY9" fmla="*/ 961540 h 1098128"/>
              <a:gd name="connsiteX10" fmla="*/ 434983 w 848743"/>
              <a:gd name="connsiteY10" fmla="*/ 745640 h 1098128"/>
              <a:gd name="connsiteX11" fmla="*/ 371483 w 848743"/>
              <a:gd name="connsiteY11" fmla="*/ 532915 h 1098128"/>
              <a:gd name="connsiteX12" fmla="*/ 476258 w 848743"/>
              <a:gd name="connsiteY12" fmla="*/ 380515 h 1098128"/>
              <a:gd name="connsiteX13" fmla="*/ 796933 w 848743"/>
              <a:gd name="connsiteY13" fmla="*/ 256690 h 1098128"/>
              <a:gd name="connsiteX14" fmla="*/ 835033 w 848743"/>
              <a:gd name="connsiteY14" fmla="*/ 253515 h 1098128"/>
              <a:gd name="connsiteX15" fmla="*/ 660408 w 848743"/>
              <a:gd name="connsiteY15" fmla="*/ 142390 h 1098128"/>
              <a:gd name="connsiteX16" fmla="*/ 631833 w 848743"/>
              <a:gd name="connsiteY16" fmla="*/ 2690 h 109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48743" h="1098128">
                <a:moveTo>
                  <a:pt x="631833" y="2690"/>
                </a:moveTo>
                <a:cubicBezTo>
                  <a:pt x="659879" y="25444"/>
                  <a:pt x="806987" y="233407"/>
                  <a:pt x="828683" y="278915"/>
                </a:cubicBezTo>
                <a:cubicBezTo>
                  <a:pt x="850379" y="324423"/>
                  <a:pt x="805400" y="263569"/>
                  <a:pt x="762008" y="275740"/>
                </a:cubicBezTo>
                <a:cubicBezTo>
                  <a:pt x="718616" y="287911"/>
                  <a:pt x="626012" y="319132"/>
                  <a:pt x="568333" y="351940"/>
                </a:cubicBezTo>
                <a:cubicBezTo>
                  <a:pt x="510654" y="384748"/>
                  <a:pt x="437100" y="424965"/>
                  <a:pt x="415933" y="472590"/>
                </a:cubicBezTo>
                <a:cubicBezTo>
                  <a:pt x="394766" y="520215"/>
                  <a:pt x="436571" y="584244"/>
                  <a:pt x="441333" y="637690"/>
                </a:cubicBezTo>
                <a:cubicBezTo>
                  <a:pt x="446095" y="691136"/>
                  <a:pt x="466204" y="741936"/>
                  <a:pt x="444508" y="793265"/>
                </a:cubicBezTo>
                <a:cubicBezTo>
                  <a:pt x="422812" y="844594"/>
                  <a:pt x="385241" y="894865"/>
                  <a:pt x="311158" y="945665"/>
                </a:cubicBezTo>
                <a:cubicBezTo>
                  <a:pt x="237075" y="996465"/>
                  <a:pt x="1595" y="1095419"/>
                  <a:pt x="8" y="1098065"/>
                </a:cubicBezTo>
                <a:cubicBezTo>
                  <a:pt x="-1580" y="1100711"/>
                  <a:pt x="229137" y="1020278"/>
                  <a:pt x="301633" y="961540"/>
                </a:cubicBezTo>
                <a:cubicBezTo>
                  <a:pt x="374129" y="902802"/>
                  <a:pt x="423341" y="817078"/>
                  <a:pt x="434983" y="745640"/>
                </a:cubicBezTo>
                <a:cubicBezTo>
                  <a:pt x="446625" y="674203"/>
                  <a:pt x="364604" y="593769"/>
                  <a:pt x="371483" y="532915"/>
                </a:cubicBezTo>
                <a:cubicBezTo>
                  <a:pt x="378362" y="472061"/>
                  <a:pt x="405350" y="426552"/>
                  <a:pt x="476258" y="380515"/>
                </a:cubicBezTo>
                <a:cubicBezTo>
                  <a:pt x="547166" y="334478"/>
                  <a:pt x="737137" y="277857"/>
                  <a:pt x="796933" y="256690"/>
                </a:cubicBezTo>
                <a:cubicBezTo>
                  <a:pt x="856729" y="235523"/>
                  <a:pt x="857787" y="272565"/>
                  <a:pt x="835033" y="253515"/>
                </a:cubicBezTo>
                <a:cubicBezTo>
                  <a:pt x="812279" y="234465"/>
                  <a:pt x="691100" y="176786"/>
                  <a:pt x="660408" y="142390"/>
                </a:cubicBezTo>
                <a:cubicBezTo>
                  <a:pt x="629716" y="107994"/>
                  <a:pt x="603787" y="-20064"/>
                  <a:pt x="631833" y="2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3" name="フリーフォーム: 図形 1412">
            <a:extLst>
              <a:ext uri="{FF2B5EF4-FFF2-40B4-BE49-F238E27FC236}">
                <a16:creationId xmlns:a16="http://schemas.microsoft.com/office/drawing/2014/main" id="{45B9E6AB-2094-4302-967C-5E8517950C77}"/>
              </a:ext>
            </a:extLst>
          </p:cNvPr>
          <p:cNvSpPr/>
          <p:nvPr/>
        </p:nvSpPr>
        <p:spPr>
          <a:xfrm>
            <a:off x="4848252" y="7588079"/>
            <a:ext cx="1914992" cy="1883444"/>
          </a:xfrm>
          <a:custGeom>
            <a:avLst/>
            <a:gdLst>
              <a:gd name="connsiteX0" fmla="*/ 3148 w 1914992"/>
              <a:gd name="connsiteY0" fmla="*/ 1441 h 1883444"/>
              <a:gd name="connsiteX1" fmla="*/ 272388 w 1914992"/>
              <a:gd name="connsiteY1" fmla="*/ 677081 h 1883444"/>
              <a:gd name="connsiteX2" fmla="*/ 231748 w 1914992"/>
              <a:gd name="connsiteY2" fmla="*/ 672001 h 1883444"/>
              <a:gd name="connsiteX3" fmla="*/ 841348 w 1914992"/>
              <a:gd name="connsiteY3" fmla="*/ 1108881 h 1883444"/>
              <a:gd name="connsiteX4" fmla="*/ 678788 w 1914992"/>
              <a:gd name="connsiteY4" fmla="*/ 920921 h 1883444"/>
              <a:gd name="connsiteX5" fmla="*/ 1141068 w 1914992"/>
              <a:gd name="connsiteY5" fmla="*/ 1307001 h 1883444"/>
              <a:gd name="connsiteX6" fmla="*/ 1786228 w 1914992"/>
              <a:gd name="connsiteY6" fmla="*/ 1870881 h 1883444"/>
              <a:gd name="connsiteX7" fmla="*/ 1522068 w 1914992"/>
              <a:gd name="connsiteY7" fmla="*/ 1698161 h 1883444"/>
              <a:gd name="connsiteX8" fmla="*/ 907388 w 1914992"/>
              <a:gd name="connsiteY8" fmla="*/ 1693081 h 1883444"/>
              <a:gd name="connsiteX9" fmla="*/ 155548 w 1914992"/>
              <a:gd name="connsiteY9" fmla="*/ 1845481 h 1883444"/>
              <a:gd name="connsiteX10" fmla="*/ 724508 w 1914992"/>
              <a:gd name="connsiteY10" fmla="*/ 1728641 h 1883444"/>
              <a:gd name="connsiteX11" fmla="*/ 1227428 w 1914992"/>
              <a:gd name="connsiteY11" fmla="*/ 1820081 h 1883444"/>
              <a:gd name="connsiteX12" fmla="*/ 1237588 w 1914992"/>
              <a:gd name="connsiteY12" fmla="*/ 1759121 h 1883444"/>
              <a:gd name="connsiteX13" fmla="*/ 1339188 w 1914992"/>
              <a:gd name="connsiteY13" fmla="*/ 1733721 h 1883444"/>
              <a:gd name="connsiteX14" fmla="*/ 1618588 w 1914992"/>
              <a:gd name="connsiteY14" fmla="*/ 1850561 h 1883444"/>
              <a:gd name="connsiteX15" fmla="*/ 1908148 w 1914992"/>
              <a:gd name="connsiteY15" fmla="*/ 1840401 h 1883444"/>
              <a:gd name="connsiteX16" fmla="*/ 1313788 w 1914992"/>
              <a:gd name="connsiteY16" fmla="*/ 1494961 h 1883444"/>
              <a:gd name="connsiteX17" fmla="*/ 709268 w 1914992"/>
              <a:gd name="connsiteY17" fmla="*/ 1134281 h 1883444"/>
              <a:gd name="connsiteX18" fmla="*/ 69188 w 1914992"/>
              <a:gd name="connsiteY18" fmla="*/ 814241 h 1883444"/>
              <a:gd name="connsiteX19" fmla="*/ 582268 w 1914992"/>
              <a:gd name="connsiteY19" fmla="*/ 920921 h 1883444"/>
              <a:gd name="connsiteX20" fmla="*/ 221588 w 1914992"/>
              <a:gd name="connsiteY20" fmla="*/ 743121 h 1883444"/>
              <a:gd name="connsiteX21" fmla="*/ 130148 w 1914992"/>
              <a:gd name="connsiteY21" fmla="*/ 504361 h 1883444"/>
              <a:gd name="connsiteX22" fmla="*/ 3148 w 1914992"/>
              <a:gd name="connsiteY22" fmla="*/ 1441 h 1883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14992" h="1883444">
                <a:moveTo>
                  <a:pt x="3148" y="1441"/>
                </a:moveTo>
                <a:cubicBezTo>
                  <a:pt x="26855" y="30228"/>
                  <a:pt x="234288" y="565321"/>
                  <a:pt x="272388" y="677081"/>
                </a:cubicBezTo>
                <a:cubicBezTo>
                  <a:pt x="310488" y="788841"/>
                  <a:pt x="136921" y="600034"/>
                  <a:pt x="231748" y="672001"/>
                </a:cubicBezTo>
                <a:cubicBezTo>
                  <a:pt x="326575" y="743968"/>
                  <a:pt x="766841" y="1067394"/>
                  <a:pt x="841348" y="1108881"/>
                </a:cubicBezTo>
                <a:cubicBezTo>
                  <a:pt x="915855" y="1150368"/>
                  <a:pt x="628835" y="887901"/>
                  <a:pt x="678788" y="920921"/>
                </a:cubicBezTo>
                <a:cubicBezTo>
                  <a:pt x="728741" y="953941"/>
                  <a:pt x="956495" y="1148674"/>
                  <a:pt x="1141068" y="1307001"/>
                </a:cubicBezTo>
                <a:cubicBezTo>
                  <a:pt x="1325641" y="1465328"/>
                  <a:pt x="1722728" y="1805688"/>
                  <a:pt x="1786228" y="1870881"/>
                </a:cubicBezTo>
                <a:cubicBezTo>
                  <a:pt x="1849728" y="1936074"/>
                  <a:pt x="1668541" y="1727794"/>
                  <a:pt x="1522068" y="1698161"/>
                </a:cubicBezTo>
                <a:cubicBezTo>
                  <a:pt x="1375595" y="1668528"/>
                  <a:pt x="1135141" y="1668528"/>
                  <a:pt x="907388" y="1693081"/>
                </a:cubicBezTo>
                <a:cubicBezTo>
                  <a:pt x="679635" y="1717634"/>
                  <a:pt x="186028" y="1839554"/>
                  <a:pt x="155548" y="1845481"/>
                </a:cubicBezTo>
                <a:cubicBezTo>
                  <a:pt x="125068" y="1851408"/>
                  <a:pt x="545861" y="1732874"/>
                  <a:pt x="724508" y="1728641"/>
                </a:cubicBezTo>
                <a:cubicBezTo>
                  <a:pt x="903155" y="1724408"/>
                  <a:pt x="1141915" y="1815001"/>
                  <a:pt x="1227428" y="1820081"/>
                </a:cubicBezTo>
                <a:cubicBezTo>
                  <a:pt x="1312941" y="1825161"/>
                  <a:pt x="1218961" y="1773514"/>
                  <a:pt x="1237588" y="1759121"/>
                </a:cubicBezTo>
                <a:cubicBezTo>
                  <a:pt x="1256215" y="1744728"/>
                  <a:pt x="1275688" y="1718481"/>
                  <a:pt x="1339188" y="1733721"/>
                </a:cubicBezTo>
                <a:cubicBezTo>
                  <a:pt x="1402688" y="1748961"/>
                  <a:pt x="1523761" y="1832781"/>
                  <a:pt x="1618588" y="1850561"/>
                </a:cubicBezTo>
                <a:cubicBezTo>
                  <a:pt x="1713415" y="1868341"/>
                  <a:pt x="1958948" y="1899668"/>
                  <a:pt x="1908148" y="1840401"/>
                </a:cubicBezTo>
                <a:cubicBezTo>
                  <a:pt x="1857348" y="1781134"/>
                  <a:pt x="1313788" y="1494961"/>
                  <a:pt x="1313788" y="1494961"/>
                </a:cubicBezTo>
                <a:cubicBezTo>
                  <a:pt x="1113975" y="1377274"/>
                  <a:pt x="916701" y="1247734"/>
                  <a:pt x="709268" y="1134281"/>
                </a:cubicBezTo>
                <a:cubicBezTo>
                  <a:pt x="501835" y="1020828"/>
                  <a:pt x="90355" y="849801"/>
                  <a:pt x="69188" y="814241"/>
                </a:cubicBezTo>
                <a:cubicBezTo>
                  <a:pt x="48021" y="778681"/>
                  <a:pt x="556868" y="932774"/>
                  <a:pt x="582268" y="920921"/>
                </a:cubicBezTo>
                <a:cubicBezTo>
                  <a:pt x="607668" y="909068"/>
                  <a:pt x="296941" y="812548"/>
                  <a:pt x="221588" y="743121"/>
                </a:cubicBezTo>
                <a:cubicBezTo>
                  <a:pt x="146235" y="673694"/>
                  <a:pt x="164015" y="625434"/>
                  <a:pt x="130148" y="504361"/>
                </a:cubicBezTo>
                <a:cubicBezTo>
                  <a:pt x="96281" y="383288"/>
                  <a:pt x="-20559" y="-27346"/>
                  <a:pt x="3148" y="1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4" name="フリーフォーム: 図形 1413">
            <a:extLst>
              <a:ext uri="{FF2B5EF4-FFF2-40B4-BE49-F238E27FC236}">
                <a16:creationId xmlns:a16="http://schemas.microsoft.com/office/drawing/2014/main" id="{88DC9AC3-5F3F-4831-8D85-E0A4B6C8B395}"/>
              </a:ext>
            </a:extLst>
          </p:cNvPr>
          <p:cNvSpPr/>
          <p:nvPr/>
        </p:nvSpPr>
        <p:spPr>
          <a:xfrm>
            <a:off x="4478590" y="8475757"/>
            <a:ext cx="602440" cy="1268173"/>
          </a:xfrm>
          <a:custGeom>
            <a:avLst/>
            <a:gdLst>
              <a:gd name="connsiteX0" fmla="*/ 174690 w 602440"/>
              <a:gd name="connsiteY0" fmla="*/ 2763 h 1268173"/>
              <a:gd name="connsiteX1" fmla="*/ 159450 w 602440"/>
              <a:gd name="connsiteY1" fmla="*/ 881603 h 1268173"/>
              <a:gd name="connsiteX2" fmla="*/ 103570 w 602440"/>
              <a:gd name="connsiteY2" fmla="*/ 891763 h 1268173"/>
              <a:gd name="connsiteX3" fmla="*/ 443930 w 602440"/>
              <a:gd name="connsiteY3" fmla="*/ 998443 h 1268173"/>
              <a:gd name="connsiteX4" fmla="*/ 581090 w 602440"/>
              <a:gd name="connsiteY4" fmla="*/ 1003523 h 1268173"/>
              <a:gd name="connsiteX5" fmla="*/ 7050 w 602440"/>
              <a:gd name="connsiteY5" fmla="*/ 1008603 h 1268173"/>
              <a:gd name="connsiteX6" fmla="*/ 245810 w 602440"/>
              <a:gd name="connsiteY6" fmla="*/ 1130523 h 1268173"/>
              <a:gd name="connsiteX7" fmla="*/ 545530 w 602440"/>
              <a:gd name="connsiteY7" fmla="*/ 1262603 h 1268173"/>
              <a:gd name="connsiteX8" fmla="*/ 174690 w 602440"/>
              <a:gd name="connsiteY8" fmla="*/ 932403 h 1268173"/>
              <a:gd name="connsiteX9" fmla="*/ 195010 w 602440"/>
              <a:gd name="connsiteY9" fmla="*/ 713963 h 1268173"/>
              <a:gd name="connsiteX10" fmla="*/ 205170 w 602440"/>
              <a:gd name="connsiteY10" fmla="*/ 607283 h 1268173"/>
              <a:gd name="connsiteX11" fmla="*/ 174690 w 602440"/>
              <a:gd name="connsiteY11" fmla="*/ 2763 h 1268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2440" h="1268173">
                <a:moveTo>
                  <a:pt x="174690" y="2763"/>
                </a:moveTo>
                <a:cubicBezTo>
                  <a:pt x="167070" y="48483"/>
                  <a:pt x="171303" y="733436"/>
                  <a:pt x="159450" y="881603"/>
                </a:cubicBezTo>
                <a:cubicBezTo>
                  <a:pt x="147597" y="1029770"/>
                  <a:pt x="56157" y="872290"/>
                  <a:pt x="103570" y="891763"/>
                </a:cubicBezTo>
                <a:cubicBezTo>
                  <a:pt x="150983" y="911236"/>
                  <a:pt x="364343" y="979816"/>
                  <a:pt x="443930" y="998443"/>
                </a:cubicBezTo>
                <a:cubicBezTo>
                  <a:pt x="523517" y="1017070"/>
                  <a:pt x="653903" y="1001830"/>
                  <a:pt x="581090" y="1003523"/>
                </a:cubicBezTo>
                <a:cubicBezTo>
                  <a:pt x="508277" y="1005216"/>
                  <a:pt x="62930" y="987436"/>
                  <a:pt x="7050" y="1008603"/>
                </a:cubicBezTo>
                <a:cubicBezTo>
                  <a:pt x="-48830" y="1029770"/>
                  <a:pt x="245810" y="1130523"/>
                  <a:pt x="245810" y="1130523"/>
                </a:cubicBezTo>
                <a:cubicBezTo>
                  <a:pt x="335557" y="1172856"/>
                  <a:pt x="557383" y="1295623"/>
                  <a:pt x="545530" y="1262603"/>
                </a:cubicBezTo>
                <a:cubicBezTo>
                  <a:pt x="533677" y="1229583"/>
                  <a:pt x="233110" y="1023843"/>
                  <a:pt x="174690" y="932403"/>
                </a:cubicBezTo>
                <a:cubicBezTo>
                  <a:pt x="116270" y="840963"/>
                  <a:pt x="189930" y="768150"/>
                  <a:pt x="195010" y="713963"/>
                </a:cubicBezTo>
                <a:cubicBezTo>
                  <a:pt x="200090" y="659776"/>
                  <a:pt x="206863" y="722430"/>
                  <a:pt x="205170" y="607283"/>
                </a:cubicBezTo>
                <a:cubicBezTo>
                  <a:pt x="203477" y="492136"/>
                  <a:pt x="182310" y="-42957"/>
                  <a:pt x="174690" y="27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5" name="フリーフォーム: 図形 1414">
            <a:extLst>
              <a:ext uri="{FF2B5EF4-FFF2-40B4-BE49-F238E27FC236}">
                <a16:creationId xmlns:a16="http://schemas.microsoft.com/office/drawing/2014/main" id="{DF0AB6CC-2721-4637-AF7E-62E681C2A6E7}"/>
              </a:ext>
            </a:extLst>
          </p:cNvPr>
          <p:cNvSpPr/>
          <p:nvPr/>
        </p:nvSpPr>
        <p:spPr>
          <a:xfrm>
            <a:off x="4510942" y="9894134"/>
            <a:ext cx="787438" cy="991537"/>
          </a:xfrm>
          <a:custGeom>
            <a:avLst/>
            <a:gdLst>
              <a:gd name="connsiteX0" fmla="*/ 35658 w 787438"/>
              <a:gd name="connsiteY0" fmla="*/ 1706 h 991537"/>
              <a:gd name="connsiteX1" fmla="*/ 137258 w 787438"/>
              <a:gd name="connsiteY1" fmla="*/ 311586 h 991537"/>
              <a:gd name="connsiteX2" fmla="*/ 609698 w 787438"/>
              <a:gd name="connsiteY2" fmla="*/ 763706 h 991537"/>
              <a:gd name="connsiteX3" fmla="*/ 350618 w 787438"/>
              <a:gd name="connsiteY3" fmla="*/ 540186 h 991537"/>
              <a:gd name="connsiteX4" fmla="*/ 111858 w 787438"/>
              <a:gd name="connsiteY4" fmla="*/ 367466 h 991537"/>
              <a:gd name="connsiteX5" fmla="*/ 477618 w 787438"/>
              <a:gd name="connsiteY5" fmla="*/ 728146 h 991537"/>
              <a:gd name="connsiteX6" fmla="*/ 777338 w 787438"/>
              <a:gd name="connsiteY6" fmla="*/ 982146 h 991537"/>
              <a:gd name="connsiteX7" fmla="*/ 96618 w 787438"/>
              <a:gd name="connsiteY7" fmla="*/ 392866 h 991537"/>
              <a:gd name="connsiteX8" fmla="*/ 457298 w 787438"/>
              <a:gd name="connsiteY8" fmla="*/ 900866 h 991537"/>
              <a:gd name="connsiteX9" fmla="*/ 132178 w 787438"/>
              <a:gd name="connsiteY9" fmla="*/ 347146 h 991537"/>
              <a:gd name="connsiteX10" fmla="*/ 5178 w 787438"/>
              <a:gd name="connsiteY10" fmla="*/ 194746 h 991537"/>
              <a:gd name="connsiteX11" fmla="*/ 35658 w 787438"/>
              <a:gd name="connsiteY11" fmla="*/ 1706 h 991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7438" h="991537">
                <a:moveTo>
                  <a:pt x="35658" y="1706"/>
                </a:moveTo>
                <a:cubicBezTo>
                  <a:pt x="57671" y="21179"/>
                  <a:pt x="41585" y="184586"/>
                  <a:pt x="137258" y="311586"/>
                </a:cubicBezTo>
                <a:cubicBezTo>
                  <a:pt x="232931" y="438586"/>
                  <a:pt x="574138" y="725606"/>
                  <a:pt x="609698" y="763706"/>
                </a:cubicBezTo>
                <a:cubicBezTo>
                  <a:pt x="645258" y="801806"/>
                  <a:pt x="433591" y="606226"/>
                  <a:pt x="350618" y="540186"/>
                </a:cubicBezTo>
                <a:cubicBezTo>
                  <a:pt x="267645" y="474146"/>
                  <a:pt x="90691" y="336139"/>
                  <a:pt x="111858" y="367466"/>
                </a:cubicBezTo>
                <a:cubicBezTo>
                  <a:pt x="133025" y="398793"/>
                  <a:pt x="366705" y="625699"/>
                  <a:pt x="477618" y="728146"/>
                </a:cubicBezTo>
                <a:cubicBezTo>
                  <a:pt x="588531" y="830593"/>
                  <a:pt x="840838" y="1038026"/>
                  <a:pt x="777338" y="982146"/>
                </a:cubicBezTo>
                <a:cubicBezTo>
                  <a:pt x="713838" y="926266"/>
                  <a:pt x="149958" y="406413"/>
                  <a:pt x="96618" y="392866"/>
                </a:cubicBezTo>
                <a:cubicBezTo>
                  <a:pt x="43278" y="379319"/>
                  <a:pt x="451371" y="908486"/>
                  <a:pt x="457298" y="900866"/>
                </a:cubicBezTo>
                <a:cubicBezTo>
                  <a:pt x="463225" y="893246"/>
                  <a:pt x="207531" y="464833"/>
                  <a:pt x="132178" y="347146"/>
                </a:cubicBezTo>
                <a:cubicBezTo>
                  <a:pt x="56825" y="229459"/>
                  <a:pt x="21265" y="254859"/>
                  <a:pt x="5178" y="194746"/>
                </a:cubicBezTo>
                <a:cubicBezTo>
                  <a:pt x="-10909" y="134633"/>
                  <a:pt x="13645" y="-17767"/>
                  <a:pt x="35658" y="1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6" name="フリーフォーム: 図形 1415">
            <a:extLst>
              <a:ext uri="{FF2B5EF4-FFF2-40B4-BE49-F238E27FC236}">
                <a16:creationId xmlns:a16="http://schemas.microsoft.com/office/drawing/2014/main" id="{196A9464-EE11-4792-9F5C-CB2F11373F84}"/>
              </a:ext>
            </a:extLst>
          </p:cNvPr>
          <p:cNvSpPr/>
          <p:nvPr/>
        </p:nvSpPr>
        <p:spPr>
          <a:xfrm>
            <a:off x="5877519" y="9767249"/>
            <a:ext cx="1423168" cy="988273"/>
          </a:xfrm>
          <a:custGeom>
            <a:avLst/>
            <a:gdLst>
              <a:gd name="connsiteX0" fmla="*/ 66081 w 1423168"/>
              <a:gd name="connsiteY0" fmla="*/ 199711 h 988273"/>
              <a:gd name="connsiteX1" fmla="*/ 523281 w 1423168"/>
              <a:gd name="connsiteY1" fmla="*/ 672151 h 988273"/>
              <a:gd name="connsiteX2" fmla="*/ 939841 w 1423168"/>
              <a:gd name="connsiteY2" fmla="*/ 651831 h 988273"/>
              <a:gd name="connsiteX3" fmla="*/ 995721 w 1423168"/>
              <a:gd name="connsiteY3" fmla="*/ 504511 h 988273"/>
              <a:gd name="connsiteX4" fmla="*/ 1046521 w 1423168"/>
              <a:gd name="connsiteY4" fmla="*/ 748351 h 988273"/>
              <a:gd name="connsiteX5" fmla="*/ 1417361 w 1423168"/>
              <a:gd name="connsiteY5" fmla="*/ 987111 h 988273"/>
              <a:gd name="connsiteX6" fmla="*/ 1249721 w 1423168"/>
              <a:gd name="connsiteY6" fmla="*/ 819471 h 988273"/>
              <a:gd name="connsiteX7" fmla="*/ 939841 w 1423168"/>
              <a:gd name="connsiteY7" fmla="*/ 392751 h 988273"/>
              <a:gd name="connsiteX8" fmla="*/ 817921 w 1423168"/>
              <a:gd name="connsiteY8" fmla="*/ 255591 h 988273"/>
              <a:gd name="connsiteX9" fmla="*/ 41 w 1423168"/>
              <a:gd name="connsiteY9" fmla="*/ 1591 h 988273"/>
              <a:gd name="connsiteX10" fmla="*/ 782361 w 1423168"/>
              <a:gd name="connsiteY10" fmla="*/ 153991 h 988273"/>
              <a:gd name="connsiteX11" fmla="*/ 899201 w 1423168"/>
              <a:gd name="connsiteY11" fmla="*/ 280991 h 988273"/>
              <a:gd name="connsiteX12" fmla="*/ 833161 w 1423168"/>
              <a:gd name="connsiteY12" fmla="*/ 377511 h 988273"/>
              <a:gd name="connsiteX13" fmla="*/ 1092241 w 1423168"/>
              <a:gd name="connsiteY13" fmla="*/ 687391 h 988273"/>
              <a:gd name="connsiteX14" fmla="*/ 569001 w 1423168"/>
              <a:gd name="connsiteY14" fmla="*/ 601031 h 988273"/>
              <a:gd name="connsiteX15" fmla="*/ 188001 w 1423168"/>
              <a:gd name="connsiteY15" fmla="*/ 428311 h 988273"/>
              <a:gd name="connsiteX16" fmla="*/ 66081 w 1423168"/>
              <a:gd name="connsiteY16" fmla="*/ 199711 h 988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23168" h="988273">
                <a:moveTo>
                  <a:pt x="66081" y="199711"/>
                </a:moveTo>
                <a:cubicBezTo>
                  <a:pt x="121961" y="240351"/>
                  <a:pt x="377654" y="596798"/>
                  <a:pt x="523281" y="672151"/>
                </a:cubicBezTo>
                <a:cubicBezTo>
                  <a:pt x="668908" y="747504"/>
                  <a:pt x="861101" y="679771"/>
                  <a:pt x="939841" y="651831"/>
                </a:cubicBezTo>
                <a:cubicBezTo>
                  <a:pt x="1018581" y="623891"/>
                  <a:pt x="977941" y="488424"/>
                  <a:pt x="995721" y="504511"/>
                </a:cubicBezTo>
                <a:cubicBezTo>
                  <a:pt x="1013501" y="520598"/>
                  <a:pt x="976248" y="667918"/>
                  <a:pt x="1046521" y="748351"/>
                </a:cubicBezTo>
                <a:cubicBezTo>
                  <a:pt x="1116794" y="828784"/>
                  <a:pt x="1383494" y="975258"/>
                  <a:pt x="1417361" y="987111"/>
                </a:cubicBezTo>
                <a:cubicBezTo>
                  <a:pt x="1451228" y="998964"/>
                  <a:pt x="1329308" y="918531"/>
                  <a:pt x="1249721" y="819471"/>
                </a:cubicBezTo>
                <a:cubicBezTo>
                  <a:pt x="1170134" y="720411"/>
                  <a:pt x="1011808" y="486731"/>
                  <a:pt x="939841" y="392751"/>
                </a:cubicBezTo>
                <a:cubicBezTo>
                  <a:pt x="867874" y="298771"/>
                  <a:pt x="974554" y="320784"/>
                  <a:pt x="817921" y="255591"/>
                </a:cubicBezTo>
                <a:cubicBezTo>
                  <a:pt x="661288" y="190398"/>
                  <a:pt x="5968" y="18524"/>
                  <a:pt x="41" y="1591"/>
                </a:cubicBezTo>
                <a:cubicBezTo>
                  <a:pt x="-5886" y="-15342"/>
                  <a:pt x="632501" y="107424"/>
                  <a:pt x="782361" y="153991"/>
                </a:cubicBezTo>
                <a:cubicBezTo>
                  <a:pt x="932221" y="200558"/>
                  <a:pt x="890734" y="243738"/>
                  <a:pt x="899201" y="280991"/>
                </a:cubicBezTo>
                <a:cubicBezTo>
                  <a:pt x="907668" y="318244"/>
                  <a:pt x="800988" y="309778"/>
                  <a:pt x="833161" y="377511"/>
                </a:cubicBezTo>
                <a:cubicBezTo>
                  <a:pt x="865334" y="445244"/>
                  <a:pt x="1136268" y="650138"/>
                  <a:pt x="1092241" y="687391"/>
                </a:cubicBezTo>
                <a:cubicBezTo>
                  <a:pt x="1048214" y="724644"/>
                  <a:pt x="719708" y="644211"/>
                  <a:pt x="569001" y="601031"/>
                </a:cubicBezTo>
                <a:cubicBezTo>
                  <a:pt x="418294" y="557851"/>
                  <a:pt x="269281" y="490964"/>
                  <a:pt x="188001" y="428311"/>
                </a:cubicBezTo>
                <a:cubicBezTo>
                  <a:pt x="106721" y="365658"/>
                  <a:pt x="10201" y="159071"/>
                  <a:pt x="66081" y="199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7" name="フリーフォーム: 図形 1416">
            <a:extLst>
              <a:ext uri="{FF2B5EF4-FFF2-40B4-BE49-F238E27FC236}">
                <a16:creationId xmlns:a16="http://schemas.microsoft.com/office/drawing/2014/main" id="{EAA38004-FC96-4080-9CE0-44D247F64AB1}"/>
              </a:ext>
            </a:extLst>
          </p:cNvPr>
          <p:cNvSpPr/>
          <p:nvPr/>
        </p:nvSpPr>
        <p:spPr>
          <a:xfrm>
            <a:off x="8097217" y="10239335"/>
            <a:ext cx="293249" cy="525359"/>
          </a:xfrm>
          <a:custGeom>
            <a:avLst/>
            <a:gdLst>
              <a:gd name="connsiteX0" fmla="*/ 106983 w 293249"/>
              <a:gd name="connsiteY0" fmla="*/ 12105 h 525359"/>
              <a:gd name="connsiteX1" fmla="*/ 213663 w 293249"/>
              <a:gd name="connsiteY1" fmla="*/ 301665 h 525359"/>
              <a:gd name="connsiteX2" fmla="*/ 198423 w 293249"/>
              <a:gd name="connsiteY2" fmla="*/ 418505 h 525359"/>
              <a:gd name="connsiteX3" fmla="*/ 303 w 293249"/>
              <a:gd name="connsiteY3" fmla="*/ 525185 h 525359"/>
              <a:gd name="connsiteX4" fmla="*/ 249223 w 293249"/>
              <a:gd name="connsiteY4" fmla="*/ 393105 h 525359"/>
              <a:gd name="connsiteX5" fmla="*/ 284783 w 293249"/>
              <a:gd name="connsiteY5" fmla="*/ 352465 h 525359"/>
              <a:gd name="connsiteX6" fmla="*/ 152703 w 293249"/>
              <a:gd name="connsiteY6" fmla="*/ 88305 h 525359"/>
              <a:gd name="connsiteX7" fmla="*/ 127303 w 293249"/>
              <a:gd name="connsiteY7" fmla="*/ 57825 h 525359"/>
              <a:gd name="connsiteX8" fmla="*/ 106983 w 293249"/>
              <a:gd name="connsiteY8" fmla="*/ 12105 h 52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249" h="525359">
                <a:moveTo>
                  <a:pt x="106983" y="12105"/>
                </a:moveTo>
                <a:cubicBezTo>
                  <a:pt x="121376" y="52745"/>
                  <a:pt x="198423" y="233932"/>
                  <a:pt x="213663" y="301665"/>
                </a:cubicBezTo>
                <a:cubicBezTo>
                  <a:pt x="228903" y="369398"/>
                  <a:pt x="233983" y="381252"/>
                  <a:pt x="198423" y="418505"/>
                </a:cubicBezTo>
                <a:cubicBezTo>
                  <a:pt x="162863" y="455758"/>
                  <a:pt x="-8164" y="529418"/>
                  <a:pt x="303" y="525185"/>
                </a:cubicBezTo>
                <a:cubicBezTo>
                  <a:pt x="8770" y="520952"/>
                  <a:pt x="201810" y="421892"/>
                  <a:pt x="249223" y="393105"/>
                </a:cubicBezTo>
                <a:cubicBezTo>
                  <a:pt x="296636" y="364318"/>
                  <a:pt x="300870" y="403265"/>
                  <a:pt x="284783" y="352465"/>
                </a:cubicBezTo>
                <a:cubicBezTo>
                  <a:pt x="268696" y="301665"/>
                  <a:pt x="178950" y="137412"/>
                  <a:pt x="152703" y="88305"/>
                </a:cubicBezTo>
                <a:cubicBezTo>
                  <a:pt x="126456" y="39198"/>
                  <a:pt x="135770" y="70525"/>
                  <a:pt x="127303" y="57825"/>
                </a:cubicBezTo>
                <a:cubicBezTo>
                  <a:pt x="118836" y="45125"/>
                  <a:pt x="92590" y="-28535"/>
                  <a:pt x="106983" y="12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8" name="フリーフォーム: 図形 1417">
            <a:extLst>
              <a:ext uri="{FF2B5EF4-FFF2-40B4-BE49-F238E27FC236}">
                <a16:creationId xmlns:a16="http://schemas.microsoft.com/office/drawing/2014/main" id="{812EFC3F-8CCC-4042-B095-8C144045FD41}"/>
              </a:ext>
            </a:extLst>
          </p:cNvPr>
          <p:cNvSpPr/>
          <p:nvPr/>
        </p:nvSpPr>
        <p:spPr>
          <a:xfrm>
            <a:off x="10091095" y="9802740"/>
            <a:ext cx="1164058" cy="1060214"/>
          </a:xfrm>
          <a:custGeom>
            <a:avLst/>
            <a:gdLst>
              <a:gd name="connsiteX0" fmla="*/ 7945 w 1164058"/>
              <a:gd name="connsiteY0" fmla="*/ 382660 h 1060214"/>
              <a:gd name="connsiteX1" fmla="*/ 510865 w 1164058"/>
              <a:gd name="connsiteY1" fmla="*/ 458860 h 1060214"/>
              <a:gd name="connsiteX2" fmla="*/ 343225 w 1164058"/>
              <a:gd name="connsiteY2" fmla="*/ 250580 h 1060214"/>
              <a:gd name="connsiteX3" fmla="*/ 399105 w 1164058"/>
              <a:gd name="connsiteY3" fmla="*/ 1660 h 1060214"/>
              <a:gd name="connsiteX4" fmla="*/ 338145 w 1164058"/>
              <a:gd name="connsiteY4" fmla="*/ 164220 h 1060214"/>
              <a:gd name="connsiteX5" fmla="*/ 693745 w 1164058"/>
              <a:gd name="connsiteY5" fmla="*/ 575700 h 1060214"/>
              <a:gd name="connsiteX6" fmla="*/ 978225 w 1164058"/>
              <a:gd name="connsiteY6" fmla="*/ 702700 h 1060214"/>
              <a:gd name="connsiteX7" fmla="*/ 1161105 w 1164058"/>
              <a:gd name="connsiteY7" fmla="*/ 1053220 h 1060214"/>
              <a:gd name="connsiteX8" fmla="*/ 1069665 w 1164058"/>
              <a:gd name="connsiteY8" fmla="*/ 916060 h 1060214"/>
              <a:gd name="connsiteX9" fmla="*/ 795345 w 1164058"/>
              <a:gd name="connsiteY9" fmla="*/ 667140 h 1060214"/>
              <a:gd name="connsiteX10" fmla="*/ 429585 w 1164058"/>
              <a:gd name="connsiteY10" fmla="*/ 418220 h 1060214"/>
              <a:gd name="connsiteX11" fmla="*/ 307665 w 1164058"/>
              <a:gd name="connsiteY11" fmla="*/ 93100 h 1060214"/>
              <a:gd name="connsiteX12" fmla="*/ 211145 w 1164058"/>
              <a:gd name="connsiteY12" fmla="*/ 372500 h 1060214"/>
              <a:gd name="connsiteX13" fmla="*/ 7945 w 1164058"/>
              <a:gd name="connsiteY13" fmla="*/ 382660 h 1060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64058" h="1060214">
                <a:moveTo>
                  <a:pt x="7945" y="382660"/>
                </a:moveTo>
                <a:cubicBezTo>
                  <a:pt x="57898" y="397053"/>
                  <a:pt x="454985" y="480873"/>
                  <a:pt x="510865" y="458860"/>
                </a:cubicBezTo>
                <a:cubicBezTo>
                  <a:pt x="566745" y="436847"/>
                  <a:pt x="361852" y="326780"/>
                  <a:pt x="343225" y="250580"/>
                </a:cubicBezTo>
                <a:cubicBezTo>
                  <a:pt x="324598" y="174380"/>
                  <a:pt x="399952" y="16053"/>
                  <a:pt x="399105" y="1660"/>
                </a:cubicBezTo>
                <a:cubicBezTo>
                  <a:pt x="398258" y="-12733"/>
                  <a:pt x="289038" y="68547"/>
                  <a:pt x="338145" y="164220"/>
                </a:cubicBezTo>
                <a:cubicBezTo>
                  <a:pt x="387252" y="259893"/>
                  <a:pt x="587065" y="485953"/>
                  <a:pt x="693745" y="575700"/>
                </a:cubicBezTo>
                <a:cubicBezTo>
                  <a:pt x="800425" y="665447"/>
                  <a:pt x="900332" y="623113"/>
                  <a:pt x="978225" y="702700"/>
                </a:cubicBezTo>
                <a:cubicBezTo>
                  <a:pt x="1056118" y="782287"/>
                  <a:pt x="1145865" y="1017660"/>
                  <a:pt x="1161105" y="1053220"/>
                </a:cubicBezTo>
                <a:cubicBezTo>
                  <a:pt x="1176345" y="1088780"/>
                  <a:pt x="1130625" y="980407"/>
                  <a:pt x="1069665" y="916060"/>
                </a:cubicBezTo>
                <a:cubicBezTo>
                  <a:pt x="1008705" y="851713"/>
                  <a:pt x="902025" y="750113"/>
                  <a:pt x="795345" y="667140"/>
                </a:cubicBezTo>
                <a:cubicBezTo>
                  <a:pt x="688665" y="584167"/>
                  <a:pt x="510865" y="513893"/>
                  <a:pt x="429585" y="418220"/>
                </a:cubicBezTo>
                <a:cubicBezTo>
                  <a:pt x="348305" y="322547"/>
                  <a:pt x="344072" y="100720"/>
                  <a:pt x="307665" y="93100"/>
                </a:cubicBezTo>
                <a:cubicBezTo>
                  <a:pt x="271258" y="85480"/>
                  <a:pt x="264485" y="325933"/>
                  <a:pt x="211145" y="372500"/>
                </a:cubicBezTo>
                <a:cubicBezTo>
                  <a:pt x="157805" y="419067"/>
                  <a:pt x="-42008" y="368267"/>
                  <a:pt x="7945" y="3826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9" name="フリーフォーム: 図形 1418">
            <a:extLst>
              <a:ext uri="{FF2B5EF4-FFF2-40B4-BE49-F238E27FC236}">
                <a16:creationId xmlns:a16="http://schemas.microsoft.com/office/drawing/2014/main" id="{0381DA56-6B5E-44BC-8FA0-A33491369500}"/>
              </a:ext>
            </a:extLst>
          </p:cNvPr>
          <p:cNvSpPr/>
          <p:nvPr/>
        </p:nvSpPr>
        <p:spPr>
          <a:xfrm>
            <a:off x="9728759" y="7185275"/>
            <a:ext cx="1660154" cy="1530692"/>
          </a:xfrm>
          <a:custGeom>
            <a:avLst/>
            <a:gdLst>
              <a:gd name="connsiteX0" fmla="*/ 187401 w 1660154"/>
              <a:gd name="connsiteY0" fmla="*/ 2925 h 1530692"/>
              <a:gd name="connsiteX1" fmla="*/ 9601 w 1660154"/>
              <a:gd name="connsiteY1" fmla="*/ 322965 h 1530692"/>
              <a:gd name="connsiteX2" fmla="*/ 55321 w 1660154"/>
              <a:gd name="connsiteY2" fmla="*/ 287405 h 1530692"/>
              <a:gd name="connsiteX3" fmla="*/ 319481 w 1660154"/>
              <a:gd name="connsiteY3" fmla="*/ 495685 h 1530692"/>
              <a:gd name="connsiteX4" fmla="*/ 756361 w 1660154"/>
              <a:gd name="connsiteY4" fmla="*/ 602365 h 1530692"/>
              <a:gd name="connsiteX5" fmla="*/ 730961 w 1660154"/>
              <a:gd name="connsiteY5" fmla="*/ 617605 h 1530692"/>
              <a:gd name="connsiteX6" fmla="*/ 1264361 w 1660154"/>
              <a:gd name="connsiteY6" fmla="*/ 815725 h 1530692"/>
              <a:gd name="connsiteX7" fmla="*/ 1426921 w 1660154"/>
              <a:gd name="connsiteY7" fmla="*/ 1034165 h 1530692"/>
              <a:gd name="connsiteX8" fmla="*/ 1655521 w 1660154"/>
              <a:gd name="connsiteY8" fmla="*/ 1521845 h 1530692"/>
              <a:gd name="connsiteX9" fmla="*/ 1538681 w 1660154"/>
              <a:gd name="connsiteY9" fmla="*/ 1308485 h 1530692"/>
              <a:gd name="connsiteX10" fmla="*/ 1066241 w 1660154"/>
              <a:gd name="connsiteY10" fmla="*/ 810645 h 1530692"/>
              <a:gd name="connsiteX11" fmla="*/ 995121 w 1660154"/>
              <a:gd name="connsiteY11" fmla="*/ 739525 h 1530692"/>
              <a:gd name="connsiteX12" fmla="*/ 878281 w 1660154"/>
              <a:gd name="connsiteY12" fmla="*/ 637925 h 1530692"/>
              <a:gd name="connsiteX13" fmla="*/ 45161 w 1660154"/>
              <a:gd name="connsiteY13" fmla="*/ 389005 h 1530692"/>
              <a:gd name="connsiteX14" fmla="*/ 141681 w 1660154"/>
              <a:gd name="connsiteY14" fmla="*/ 175645 h 1530692"/>
              <a:gd name="connsiteX15" fmla="*/ 187401 w 1660154"/>
              <a:gd name="connsiteY15" fmla="*/ 2925 h 153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60154" h="1530692">
                <a:moveTo>
                  <a:pt x="187401" y="2925"/>
                </a:moveTo>
                <a:cubicBezTo>
                  <a:pt x="165388" y="27478"/>
                  <a:pt x="31614" y="275552"/>
                  <a:pt x="9601" y="322965"/>
                </a:cubicBezTo>
                <a:cubicBezTo>
                  <a:pt x="-12412" y="370378"/>
                  <a:pt x="3674" y="258618"/>
                  <a:pt x="55321" y="287405"/>
                </a:cubicBezTo>
                <a:cubicBezTo>
                  <a:pt x="106968" y="316192"/>
                  <a:pt x="202641" y="443192"/>
                  <a:pt x="319481" y="495685"/>
                </a:cubicBezTo>
                <a:cubicBezTo>
                  <a:pt x="436321" y="548178"/>
                  <a:pt x="687781" y="582045"/>
                  <a:pt x="756361" y="602365"/>
                </a:cubicBezTo>
                <a:cubicBezTo>
                  <a:pt x="824941" y="622685"/>
                  <a:pt x="646294" y="582045"/>
                  <a:pt x="730961" y="617605"/>
                </a:cubicBezTo>
                <a:cubicBezTo>
                  <a:pt x="815628" y="653165"/>
                  <a:pt x="1148368" y="746298"/>
                  <a:pt x="1264361" y="815725"/>
                </a:cubicBezTo>
                <a:cubicBezTo>
                  <a:pt x="1380354" y="885152"/>
                  <a:pt x="1361728" y="916479"/>
                  <a:pt x="1426921" y="1034165"/>
                </a:cubicBezTo>
                <a:cubicBezTo>
                  <a:pt x="1492114" y="1151851"/>
                  <a:pt x="1636894" y="1476125"/>
                  <a:pt x="1655521" y="1521845"/>
                </a:cubicBezTo>
                <a:cubicBezTo>
                  <a:pt x="1674148" y="1567565"/>
                  <a:pt x="1636894" y="1427018"/>
                  <a:pt x="1538681" y="1308485"/>
                </a:cubicBezTo>
                <a:cubicBezTo>
                  <a:pt x="1440468" y="1189952"/>
                  <a:pt x="1156834" y="905472"/>
                  <a:pt x="1066241" y="810645"/>
                </a:cubicBezTo>
                <a:cubicBezTo>
                  <a:pt x="975648" y="715818"/>
                  <a:pt x="1026448" y="768312"/>
                  <a:pt x="995121" y="739525"/>
                </a:cubicBezTo>
                <a:cubicBezTo>
                  <a:pt x="963794" y="710738"/>
                  <a:pt x="1036608" y="696345"/>
                  <a:pt x="878281" y="637925"/>
                </a:cubicBezTo>
                <a:cubicBezTo>
                  <a:pt x="719954" y="579505"/>
                  <a:pt x="167928" y="466052"/>
                  <a:pt x="45161" y="389005"/>
                </a:cubicBezTo>
                <a:cubicBezTo>
                  <a:pt x="-77606" y="311958"/>
                  <a:pt x="117128" y="236605"/>
                  <a:pt x="141681" y="175645"/>
                </a:cubicBezTo>
                <a:cubicBezTo>
                  <a:pt x="166234" y="114685"/>
                  <a:pt x="209414" y="-21628"/>
                  <a:pt x="187401" y="2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0" name="フリーフォーム: 図形 1419">
            <a:extLst>
              <a:ext uri="{FF2B5EF4-FFF2-40B4-BE49-F238E27FC236}">
                <a16:creationId xmlns:a16="http://schemas.microsoft.com/office/drawing/2014/main" id="{1ADA1E59-5203-48DC-81E8-738D86FB6D0B}"/>
              </a:ext>
            </a:extLst>
          </p:cNvPr>
          <p:cNvSpPr/>
          <p:nvPr/>
        </p:nvSpPr>
        <p:spPr>
          <a:xfrm>
            <a:off x="11673098" y="7358008"/>
            <a:ext cx="814665" cy="2179013"/>
          </a:xfrm>
          <a:custGeom>
            <a:avLst/>
            <a:gdLst>
              <a:gd name="connsiteX0" fmla="*/ 269982 w 814665"/>
              <a:gd name="connsiteY0" fmla="*/ 343272 h 2179013"/>
              <a:gd name="connsiteX1" fmla="*/ 203942 w 814665"/>
              <a:gd name="connsiteY1" fmla="*/ 668392 h 2179013"/>
              <a:gd name="connsiteX2" fmla="*/ 264902 w 814665"/>
              <a:gd name="connsiteY2" fmla="*/ 851272 h 2179013"/>
              <a:gd name="connsiteX3" fmla="*/ 457942 w 814665"/>
              <a:gd name="connsiteY3" fmla="*/ 1293232 h 2179013"/>
              <a:gd name="connsiteX4" fmla="*/ 391902 w 814665"/>
              <a:gd name="connsiteY4" fmla="*/ 1176392 h 2179013"/>
              <a:gd name="connsiteX5" fmla="*/ 793222 w 814665"/>
              <a:gd name="connsiteY5" fmla="*/ 2156832 h 2179013"/>
              <a:gd name="connsiteX6" fmla="*/ 711942 w 814665"/>
              <a:gd name="connsiteY6" fmla="*/ 1806312 h 2179013"/>
              <a:gd name="connsiteX7" fmla="*/ 305542 w 814665"/>
              <a:gd name="connsiteY7" fmla="*/ 1181472 h 2179013"/>
              <a:gd name="connsiteX8" fmla="*/ 31222 w 814665"/>
              <a:gd name="connsiteY8" fmla="*/ 1364352 h 2179013"/>
              <a:gd name="connsiteX9" fmla="*/ 36302 w 814665"/>
              <a:gd name="connsiteY9" fmla="*/ 1349112 h 2179013"/>
              <a:gd name="connsiteX10" fmla="*/ 300462 w 814665"/>
              <a:gd name="connsiteY10" fmla="*/ 1140832 h 2179013"/>
              <a:gd name="connsiteX11" fmla="*/ 280142 w 814665"/>
              <a:gd name="connsiteY11" fmla="*/ 1054472 h 2179013"/>
              <a:gd name="connsiteX12" fmla="*/ 122662 w 814665"/>
              <a:gd name="connsiteY12" fmla="*/ 683632 h 2179013"/>
              <a:gd name="connsiteX13" fmla="*/ 112502 w 814665"/>
              <a:gd name="connsiteY13" fmla="*/ 642992 h 2179013"/>
              <a:gd name="connsiteX14" fmla="*/ 122662 w 814665"/>
              <a:gd name="connsiteY14" fmla="*/ 724272 h 2179013"/>
              <a:gd name="connsiteX15" fmla="*/ 158222 w 814665"/>
              <a:gd name="connsiteY15" fmla="*/ 424552 h 2179013"/>
              <a:gd name="connsiteX16" fmla="*/ 498582 w 814665"/>
              <a:gd name="connsiteY16" fmla="*/ 13072 h 2179013"/>
              <a:gd name="connsiteX17" fmla="*/ 330942 w 814665"/>
              <a:gd name="connsiteY17" fmla="*/ 140072 h 2179013"/>
              <a:gd name="connsiteX18" fmla="*/ 203942 w 814665"/>
              <a:gd name="connsiteY18" fmla="*/ 515992 h 2179013"/>
              <a:gd name="connsiteX19" fmla="*/ 249662 w 814665"/>
              <a:gd name="connsiteY19" fmla="*/ 388992 h 2179013"/>
              <a:gd name="connsiteX20" fmla="*/ 269982 w 814665"/>
              <a:gd name="connsiteY20" fmla="*/ 343272 h 2179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14665" h="2179013">
                <a:moveTo>
                  <a:pt x="269982" y="343272"/>
                </a:moveTo>
                <a:cubicBezTo>
                  <a:pt x="262362" y="389839"/>
                  <a:pt x="204789" y="583725"/>
                  <a:pt x="203942" y="668392"/>
                </a:cubicBezTo>
                <a:cubicBezTo>
                  <a:pt x="203095" y="753059"/>
                  <a:pt x="222569" y="747132"/>
                  <a:pt x="264902" y="851272"/>
                </a:cubicBezTo>
                <a:cubicBezTo>
                  <a:pt x="307235" y="955412"/>
                  <a:pt x="436775" y="1239045"/>
                  <a:pt x="457942" y="1293232"/>
                </a:cubicBezTo>
                <a:cubicBezTo>
                  <a:pt x="479109" y="1347419"/>
                  <a:pt x="336022" y="1032459"/>
                  <a:pt x="391902" y="1176392"/>
                </a:cubicBezTo>
                <a:cubicBezTo>
                  <a:pt x="447782" y="1320325"/>
                  <a:pt x="739882" y="2051845"/>
                  <a:pt x="793222" y="2156832"/>
                </a:cubicBezTo>
                <a:cubicBezTo>
                  <a:pt x="846562" y="2261819"/>
                  <a:pt x="793222" y="1968872"/>
                  <a:pt x="711942" y="1806312"/>
                </a:cubicBezTo>
                <a:cubicBezTo>
                  <a:pt x="630662" y="1643752"/>
                  <a:pt x="418995" y="1255132"/>
                  <a:pt x="305542" y="1181472"/>
                </a:cubicBezTo>
                <a:cubicBezTo>
                  <a:pt x="192089" y="1107812"/>
                  <a:pt x="76095" y="1336412"/>
                  <a:pt x="31222" y="1364352"/>
                </a:cubicBezTo>
                <a:cubicBezTo>
                  <a:pt x="-13651" y="1392292"/>
                  <a:pt x="-8571" y="1386365"/>
                  <a:pt x="36302" y="1349112"/>
                </a:cubicBezTo>
                <a:cubicBezTo>
                  <a:pt x="81175" y="1311859"/>
                  <a:pt x="259822" y="1189939"/>
                  <a:pt x="300462" y="1140832"/>
                </a:cubicBezTo>
                <a:cubicBezTo>
                  <a:pt x="341102" y="1091725"/>
                  <a:pt x="309775" y="1130672"/>
                  <a:pt x="280142" y="1054472"/>
                </a:cubicBezTo>
                <a:cubicBezTo>
                  <a:pt x="250509" y="978272"/>
                  <a:pt x="150602" y="752212"/>
                  <a:pt x="122662" y="683632"/>
                </a:cubicBezTo>
                <a:cubicBezTo>
                  <a:pt x="94722" y="615052"/>
                  <a:pt x="112502" y="636219"/>
                  <a:pt x="112502" y="642992"/>
                </a:cubicBezTo>
                <a:cubicBezTo>
                  <a:pt x="112502" y="649765"/>
                  <a:pt x="115042" y="760679"/>
                  <a:pt x="122662" y="724272"/>
                </a:cubicBezTo>
                <a:cubicBezTo>
                  <a:pt x="130282" y="687865"/>
                  <a:pt x="95569" y="543085"/>
                  <a:pt x="158222" y="424552"/>
                </a:cubicBezTo>
                <a:cubicBezTo>
                  <a:pt x="220875" y="306019"/>
                  <a:pt x="469795" y="60485"/>
                  <a:pt x="498582" y="13072"/>
                </a:cubicBezTo>
                <a:cubicBezTo>
                  <a:pt x="527369" y="-34341"/>
                  <a:pt x="380049" y="56252"/>
                  <a:pt x="330942" y="140072"/>
                </a:cubicBezTo>
                <a:cubicBezTo>
                  <a:pt x="281835" y="223892"/>
                  <a:pt x="217489" y="474505"/>
                  <a:pt x="203942" y="515992"/>
                </a:cubicBezTo>
                <a:cubicBezTo>
                  <a:pt x="190395" y="557479"/>
                  <a:pt x="239502" y="417779"/>
                  <a:pt x="249662" y="388992"/>
                </a:cubicBezTo>
                <a:cubicBezTo>
                  <a:pt x="259822" y="360205"/>
                  <a:pt x="277602" y="296705"/>
                  <a:pt x="269982" y="343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1" name="フリーフォーム: 図形 1420">
            <a:extLst>
              <a:ext uri="{FF2B5EF4-FFF2-40B4-BE49-F238E27FC236}">
                <a16:creationId xmlns:a16="http://schemas.microsoft.com/office/drawing/2014/main" id="{4D3B408C-774B-4D42-A3AB-CD68C9868DFD}"/>
              </a:ext>
            </a:extLst>
          </p:cNvPr>
          <p:cNvSpPr/>
          <p:nvPr/>
        </p:nvSpPr>
        <p:spPr>
          <a:xfrm>
            <a:off x="11465560" y="9316204"/>
            <a:ext cx="335714" cy="1375937"/>
          </a:xfrm>
          <a:custGeom>
            <a:avLst/>
            <a:gdLst>
              <a:gd name="connsiteX0" fmla="*/ 0 w 335714"/>
              <a:gd name="connsiteY0" fmla="*/ 5596 h 1375937"/>
              <a:gd name="connsiteX1" fmla="*/ 137160 w 335714"/>
              <a:gd name="connsiteY1" fmla="*/ 427236 h 1375937"/>
              <a:gd name="connsiteX2" fmla="*/ 213360 w 335714"/>
              <a:gd name="connsiteY2" fmla="*/ 742196 h 1375937"/>
              <a:gd name="connsiteX3" fmla="*/ 335280 w 335714"/>
              <a:gd name="connsiteY3" fmla="*/ 1300996 h 1375937"/>
              <a:gd name="connsiteX4" fmla="*/ 254000 w 335714"/>
              <a:gd name="connsiteY4" fmla="*/ 889516 h 1375937"/>
              <a:gd name="connsiteX5" fmla="*/ 254000 w 335714"/>
              <a:gd name="connsiteY5" fmla="*/ 1372116 h 1375937"/>
              <a:gd name="connsiteX6" fmla="*/ 233680 w 335714"/>
              <a:gd name="connsiteY6" fmla="*/ 1072396 h 1375937"/>
              <a:gd name="connsiteX7" fmla="*/ 157480 w 335714"/>
              <a:gd name="connsiteY7" fmla="*/ 330716 h 1375937"/>
              <a:gd name="connsiteX8" fmla="*/ 137160 w 335714"/>
              <a:gd name="connsiteY8" fmla="*/ 193556 h 1375937"/>
              <a:gd name="connsiteX9" fmla="*/ 0 w 335714"/>
              <a:gd name="connsiteY9" fmla="*/ 5596 h 1375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5714" h="1375937">
                <a:moveTo>
                  <a:pt x="0" y="5596"/>
                </a:moveTo>
                <a:cubicBezTo>
                  <a:pt x="0" y="44543"/>
                  <a:pt x="101600" y="304469"/>
                  <a:pt x="137160" y="427236"/>
                </a:cubicBezTo>
                <a:cubicBezTo>
                  <a:pt x="172720" y="550003"/>
                  <a:pt x="180340" y="596569"/>
                  <a:pt x="213360" y="742196"/>
                </a:cubicBezTo>
                <a:cubicBezTo>
                  <a:pt x="246380" y="887823"/>
                  <a:pt x="328507" y="1276443"/>
                  <a:pt x="335280" y="1300996"/>
                </a:cubicBezTo>
                <a:cubicBezTo>
                  <a:pt x="342053" y="1325549"/>
                  <a:pt x="267547" y="877663"/>
                  <a:pt x="254000" y="889516"/>
                </a:cubicBezTo>
                <a:cubicBezTo>
                  <a:pt x="240453" y="901369"/>
                  <a:pt x="257387" y="1341636"/>
                  <a:pt x="254000" y="1372116"/>
                </a:cubicBezTo>
                <a:cubicBezTo>
                  <a:pt x="250613" y="1402596"/>
                  <a:pt x="249767" y="1245963"/>
                  <a:pt x="233680" y="1072396"/>
                </a:cubicBezTo>
                <a:cubicBezTo>
                  <a:pt x="217593" y="898829"/>
                  <a:pt x="173567" y="477189"/>
                  <a:pt x="157480" y="330716"/>
                </a:cubicBezTo>
                <a:cubicBezTo>
                  <a:pt x="141393" y="184243"/>
                  <a:pt x="165947" y="245203"/>
                  <a:pt x="137160" y="193556"/>
                </a:cubicBezTo>
                <a:cubicBezTo>
                  <a:pt x="108373" y="141909"/>
                  <a:pt x="0" y="-33351"/>
                  <a:pt x="0" y="5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2" name="フリーフォーム: 図形 1421">
            <a:extLst>
              <a:ext uri="{FF2B5EF4-FFF2-40B4-BE49-F238E27FC236}">
                <a16:creationId xmlns:a16="http://schemas.microsoft.com/office/drawing/2014/main" id="{1858A0F0-C84D-441E-A63A-423C96474F2B}"/>
              </a:ext>
            </a:extLst>
          </p:cNvPr>
          <p:cNvSpPr/>
          <p:nvPr/>
        </p:nvSpPr>
        <p:spPr>
          <a:xfrm>
            <a:off x="11556974" y="8827323"/>
            <a:ext cx="420804" cy="1809630"/>
          </a:xfrm>
          <a:custGeom>
            <a:avLst/>
            <a:gdLst>
              <a:gd name="connsiteX0" fmla="*/ 15266 w 420804"/>
              <a:gd name="connsiteY0" fmla="*/ 1717 h 1809630"/>
              <a:gd name="connsiteX1" fmla="*/ 45746 w 420804"/>
              <a:gd name="connsiteY1" fmla="*/ 103317 h 1809630"/>
              <a:gd name="connsiteX2" fmla="*/ 254026 w 420804"/>
              <a:gd name="connsiteY2" fmla="*/ 626557 h 1809630"/>
              <a:gd name="connsiteX3" fmla="*/ 284506 w 420804"/>
              <a:gd name="connsiteY3" fmla="*/ 941517 h 1809630"/>
              <a:gd name="connsiteX4" fmla="*/ 416586 w 420804"/>
              <a:gd name="connsiteY4" fmla="*/ 1784797 h 1809630"/>
              <a:gd name="connsiteX5" fmla="*/ 386106 w 420804"/>
              <a:gd name="connsiteY5" fmla="*/ 1540957 h 1809630"/>
              <a:gd name="connsiteX6" fmla="*/ 365786 w 420804"/>
              <a:gd name="connsiteY6" fmla="*/ 1078677 h 1809630"/>
              <a:gd name="connsiteX7" fmla="*/ 360706 w 420804"/>
              <a:gd name="connsiteY7" fmla="*/ 997397 h 1809630"/>
              <a:gd name="connsiteX8" fmla="*/ 157506 w 420804"/>
              <a:gd name="connsiteY8" fmla="*/ 499557 h 1809630"/>
              <a:gd name="connsiteX9" fmla="*/ 106706 w 420804"/>
              <a:gd name="connsiteY9" fmla="*/ 316677 h 1809630"/>
              <a:gd name="connsiteX10" fmla="*/ 5106 w 420804"/>
              <a:gd name="connsiteY10" fmla="*/ 62677 h 1809630"/>
              <a:gd name="connsiteX11" fmla="*/ 15266 w 420804"/>
              <a:gd name="connsiteY11" fmla="*/ 1717 h 1809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0804" h="1809630">
                <a:moveTo>
                  <a:pt x="15266" y="1717"/>
                </a:moveTo>
                <a:cubicBezTo>
                  <a:pt x="22039" y="8490"/>
                  <a:pt x="5953" y="-823"/>
                  <a:pt x="45746" y="103317"/>
                </a:cubicBezTo>
                <a:cubicBezTo>
                  <a:pt x="85539" y="207457"/>
                  <a:pt x="214233" y="486857"/>
                  <a:pt x="254026" y="626557"/>
                </a:cubicBezTo>
                <a:cubicBezTo>
                  <a:pt x="293819" y="766257"/>
                  <a:pt x="257413" y="748477"/>
                  <a:pt x="284506" y="941517"/>
                </a:cubicBezTo>
                <a:cubicBezTo>
                  <a:pt x="311599" y="1134557"/>
                  <a:pt x="399653" y="1684890"/>
                  <a:pt x="416586" y="1784797"/>
                </a:cubicBezTo>
                <a:cubicBezTo>
                  <a:pt x="433519" y="1884704"/>
                  <a:pt x="394573" y="1658644"/>
                  <a:pt x="386106" y="1540957"/>
                </a:cubicBezTo>
                <a:cubicBezTo>
                  <a:pt x="377639" y="1423270"/>
                  <a:pt x="370019" y="1169270"/>
                  <a:pt x="365786" y="1078677"/>
                </a:cubicBezTo>
                <a:cubicBezTo>
                  <a:pt x="361553" y="988084"/>
                  <a:pt x="395419" y="1093917"/>
                  <a:pt x="360706" y="997397"/>
                </a:cubicBezTo>
                <a:cubicBezTo>
                  <a:pt x="325993" y="900877"/>
                  <a:pt x="199839" y="613010"/>
                  <a:pt x="157506" y="499557"/>
                </a:cubicBezTo>
                <a:cubicBezTo>
                  <a:pt x="115173" y="386104"/>
                  <a:pt x="132106" y="389490"/>
                  <a:pt x="106706" y="316677"/>
                </a:cubicBezTo>
                <a:cubicBezTo>
                  <a:pt x="81306" y="243864"/>
                  <a:pt x="18653" y="118557"/>
                  <a:pt x="5106" y="62677"/>
                </a:cubicBezTo>
                <a:cubicBezTo>
                  <a:pt x="-8441" y="6797"/>
                  <a:pt x="8493" y="-5056"/>
                  <a:pt x="15266" y="1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3" name="フリーフォーム: 図形 1422">
            <a:extLst>
              <a:ext uri="{FF2B5EF4-FFF2-40B4-BE49-F238E27FC236}">
                <a16:creationId xmlns:a16="http://schemas.microsoft.com/office/drawing/2014/main" id="{208415A7-CF0B-4B6E-AA1B-E8B3B9717BCE}"/>
              </a:ext>
            </a:extLst>
          </p:cNvPr>
          <p:cNvSpPr/>
          <p:nvPr/>
        </p:nvSpPr>
        <p:spPr>
          <a:xfrm>
            <a:off x="11607764" y="8710762"/>
            <a:ext cx="812306" cy="2063487"/>
          </a:xfrm>
          <a:custGeom>
            <a:avLst/>
            <a:gdLst>
              <a:gd name="connsiteX0" fmla="*/ 36 w 812306"/>
              <a:gd name="connsiteY0" fmla="*/ 1438 h 2063487"/>
              <a:gd name="connsiteX1" fmla="*/ 411516 w 812306"/>
              <a:gd name="connsiteY1" fmla="*/ 636438 h 2063487"/>
              <a:gd name="connsiteX2" fmla="*/ 375956 w 812306"/>
              <a:gd name="connsiteY2" fmla="*/ 453558 h 2063487"/>
              <a:gd name="connsiteX3" fmla="*/ 655356 w 812306"/>
              <a:gd name="connsiteY3" fmla="*/ 1261278 h 2063487"/>
              <a:gd name="connsiteX4" fmla="*/ 802676 w 812306"/>
              <a:gd name="connsiteY4" fmla="*/ 1926758 h 2063487"/>
              <a:gd name="connsiteX5" fmla="*/ 787436 w 812306"/>
              <a:gd name="connsiteY5" fmla="*/ 2048678 h 2063487"/>
              <a:gd name="connsiteX6" fmla="*/ 701076 w 812306"/>
              <a:gd name="connsiteY6" fmla="*/ 1708318 h 2063487"/>
              <a:gd name="connsiteX7" fmla="*/ 467396 w 812306"/>
              <a:gd name="connsiteY7" fmla="*/ 702478 h 2063487"/>
              <a:gd name="connsiteX8" fmla="*/ 299756 w 812306"/>
              <a:gd name="connsiteY8" fmla="*/ 316398 h 2063487"/>
              <a:gd name="connsiteX9" fmla="*/ 274356 w 812306"/>
              <a:gd name="connsiteY9" fmla="*/ 240198 h 2063487"/>
              <a:gd name="connsiteX10" fmla="*/ 284516 w 812306"/>
              <a:gd name="connsiteY10" fmla="*/ 174158 h 2063487"/>
              <a:gd name="connsiteX11" fmla="*/ 243876 w 812306"/>
              <a:gd name="connsiteY11" fmla="*/ 57318 h 2063487"/>
              <a:gd name="connsiteX12" fmla="*/ 492796 w 812306"/>
              <a:gd name="connsiteY12" fmla="*/ 123358 h 2063487"/>
              <a:gd name="connsiteX13" fmla="*/ 167676 w 812306"/>
              <a:gd name="connsiteY13" fmla="*/ 16678 h 2063487"/>
              <a:gd name="connsiteX14" fmla="*/ 386116 w 812306"/>
              <a:gd name="connsiteY14" fmla="*/ 539918 h 2063487"/>
              <a:gd name="connsiteX15" fmla="*/ 36 w 812306"/>
              <a:gd name="connsiteY15" fmla="*/ 1438 h 206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12306" h="2063487">
                <a:moveTo>
                  <a:pt x="36" y="1438"/>
                </a:moveTo>
                <a:cubicBezTo>
                  <a:pt x="4269" y="17525"/>
                  <a:pt x="348863" y="561085"/>
                  <a:pt x="411516" y="636438"/>
                </a:cubicBezTo>
                <a:cubicBezTo>
                  <a:pt x="474169" y="711791"/>
                  <a:pt x="335316" y="349418"/>
                  <a:pt x="375956" y="453558"/>
                </a:cubicBezTo>
                <a:cubicBezTo>
                  <a:pt x="416596" y="557698"/>
                  <a:pt x="584236" y="1015745"/>
                  <a:pt x="655356" y="1261278"/>
                </a:cubicBezTo>
                <a:cubicBezTo>
                  <a:pt x="726476" y="1506811"/>
                  <a:pt x="780663" y="1795525"/>
                  <a:pt x="802676" y="1926758"/>
                </a:cubicBezTo>
                <a:cubicBezTo>
                  <a:pt x="824689" y="2057991"/>
                  <a:pt x="804369" y="2085085"/>
                  <a:pt x="787436" y="2048678"/>
                </a:cubicBezTo>
                <a:cubicBezTo>
                  <a:pt x="770503" y="2012271"/>
                  <a:pt x="754416" y="1932685"/>
                  <a:pt x="701076" y="1708318"/>
                </a:cubicBezTo>
                <a:cubicBezTo>
                  <a:pt x="647736" y="1483951"/>
                  <a:pt x="534283" y="934465"/>
                  <a:pt x="467396" y="702478"/>
                </a:cubicBezTo>
                <a:cubicBezTo>
                  <a:pt x="400509" y="470491"/>
                  <a:pt x="331929" y="393445"/>
                  <a:pt x="299756" y="316398"/>
                </a:cubicBezTo>
                <a:cubicBezTo>
                  <a:pt x="267583" y="239351"/>
                  <a:pt x="276896" y="263905"/>
                  <a:pt x="274356" y="240198"/>
                </a:cubicBezTo>
                <a:cubicBezTo>
                  <a:pt x="271816" y="216491"/>
                  <a:pt x="289596" y="204638"/>
                  <a:pt x="284516" y="174158"/>
                </a:cubicBezTo>
                <a:cubicBezTo>
                  <a:pt x="279436" y="143678"/>
                  <a:pt x="209163" y="65785"/>
                  <a:pt x="243876" y="57318"/>
                </a:cubicBezTo>
                <a:cubicBezTo>
                  <a:pt x="278589" y="48851"/>
                  <a:pt x="505496" y="130131"/>
                  <a:pt x="492796" y="123358"/>
                </a:cubicBezTo>
                <a:cubicBezTo>
                  <a:pt x="480096" y="116585"/>
                  <a:pt x="185456" y="-52749"/>
                  <a:pt x="167676" y="16678"/>
                </a:cubicBezTo>
                <a:cubicBezTo>
                  <a:pt x="149896" y="86105"/>
                  <a:pt x="413209" y="542458"/>
                  <a:pt x="386116" y="539918"/>
                </a:cubicBezTo>
                <a:cubicBezTo>
                  <a:pt x="359023" y="537378"/>
                  <a:pt x="-4197" y="-14649"/>
                  <a:pt x="36" y="1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4" name="フリーフォーム: 図形 1423">
            <a:extLst>
              <a:ext uri="{FF2B5EF4-FFF2-40B4-BE49-F238E27FC236}">
                <a16:creationId xmlns:a16="http://schemas.microsoft.com/office/drawing/2014/main" id="{35D9280A-1150-4A8B-A416-949FF7478578}"/>
              </a:ext>
            </a:extLst>
          </p:cNvPr>
          <p:cNvSpPr/>
          <p:nvPr/>
        </p:nvSpPr>
        <p:spPr>
          <a:xfrm>
            <a:off x="12065807" y="8946263"/>
            <a:ext cx="538636" cy="1695053"/>
          </a:xfrm>
          <a:custGeom>
            <a:avLst/>
            <a:gdLst>
              <a:gd name="connsiteX0" fmla="*/ 4273 w 538636"/>
              <a:gd name="connsiteY0" fmla="*/ 25017 h 1695053"/>
              <a:gd name="connsiteX1" fmla="*/ 283673 w 538636"/>
              <a:gd name="connsiteY1" fmla="*/ 665097 h 1695053"/>
              <a:gd name="connsiteX2" fmla="*/ 370033 w 538636"/>
              <a:gd name="connsiteY2" fmla="*/ 924177 h 1695053"/>
              <a:gd name="connsiteX3" fmla="*/ 537673 w 538636"/>
              <a:gd name="connsiteY3" fmla="*/ 1681097 h 1695053"/>
              <a:gd name="connsiteX4" fmla="*/ 436073 w 538636"/>
              <a:gd name="connsiteY4" fmla="*/ 1366137 h 1695053"/>
              <a:gd name="connsiteX5" fmla="*/ 380193 w 538636"/>
              <a:gd name="connsiteY5" fmla="*/ 756537 h 1695053"/>
              <a:gd name="connsiteX6" fmla="*/ 430993 w 538636"/>
              <a:gd name="connsiteY6" fmla="*/ 837817 h 1695053"/>
              <a:gd name="connsiteX7" fmla="*/ 222713 w 538636"/>
              <a:gd name="connsiteY7" fmla="*/ 360297 h 1695053"/>
              <a:gd name="connsiteX8" fmla="*/ 121113 w 538636"/>
              <a:gd name="connsiteY8" fmla="*/ 152017 h 1695053"/>
              <a:gd name="connsiteX9" fmla="*/ 4273 w 538636"/>
              <a:gd name="connsiteY9" fmla="*/ 25017 h 1695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636" h="1695053">
                <a:moveTo>
                  <a:pt x="4273" y="25017"/>
                </a:moveTo>
                <a:cubicBezTo>
                  <a:pt x="31366" y="110530"/>
                  <a:pt x="222713" y="515237"/>
                  <a:pt x="283673" y="665097"/>
                </a:cubicBezTo>
                <a:cubicBezTo>
                  <a:pt x="344633" y="814957"/>
                  <a:pt x="327700" y="754844"/>
                  <a:pt x="370033" y="924177"/>
                </a:cubicBezTo>
                <a:cubicBezTo>
                  <a:pt x="412366" y="1093510"/>
                  <a:pt x="526666" y="1607437"/>
                  <a:pt x="537673" y="1681097"/>
                </a:cubicBezTo>
                <a:cubicBezTo>
                  <a:pt x="548680" y="1754757"/>
                  <a:pt x="462320" y="1520230"/>
                  <a:pt x="436073" y="1366137"/>
                </a:cubicBezTo>
                <a:cubicBezTo>
                  <a:pt x="409826" y="1212044"/>
                  <a:pt x="381040" y="844590"/>
                  <a:pt x="380193" y="756537"/>
                </a:cubicBezTo>
                <a:cubicBezTo>
                  <a:pt x="379346" y="668484"/>
                  <a:pt x="457240" y="903857"/>
                  <a:pt x="430993" y="837817"/>
                </a:cubicBezTo>
                <a:cubicBezTo>
                  <a:pt x="404746" y="771777"/>
                  <a:pt x="274360" y="474597"/>
                  <a:pt x="222713" y="360297"/>
                </a:cubicBezTo>
                <a:cubicBezTo>
                  <a:pt x="171066" y="245997"/>
                  <a:pt x="155826" y="207897"/>
                  <a:pt x="121113" y="152017"/>
                </a:cubicBezTo>
                <a:cubicBezTo>
                  <a:pt x="86400" y="96137"/>
                  <a:pt x="-22820" y="-60496"/>
                  <a:pt x="4273" y="25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5" name="フリーフォーム: 図形 1424">
            <a:extLst>
              <a:ext uri="{FF2B5EF4-FFF2-40B4-BE49-F238E27FC236}">
                <a16:creationId xmlns:a16="http://schemas.microsoft.com/office/drawing/2014/main" id="{ECA3C8BC-6837-411F-9498-E4557D7B1AFA}"/>
              </a:ext>
            </a:extLst>
          </p:cNvPr>
          <p:cNvSpPr/>
          <p:nvPr/>
        </p:nvSpPr>
        <p:spPr>
          <a:xfrm>
            <a:off x="11997321" y="7568866"/>
            <a:ext cx="448690" cy="325778"/>
          </a:xfrm>
          <a:custGeom>
            <a:avLst/>
            <a:gdLst>
              <a:gd name="connsiteX0" fmla="*/ 448679 w 448690"/>
              <a:gd name="connsiteY0" fmla="*/ 259414 h 325778"/>
              <a:gd name="connsiteX1" fmla="*/ 209919 w 448690"/>
              <a:gd name="connsiteY1" fmla="*/ 334 h 325778"/>
              <a:gd name="connsiteX2" fmla="*/ 6719 w 448690"/>
              <a:gd name="connsiteY2" fmla="*/ 325454 h 325778"/>
              <a:gd name="connsiteX3" fmla="*/ 62599 w 448690"/>
              <a:gd name="connsiteY3" fmla="*/ 61294 h 325778"/>
              <a:gd name="connsiteX4" fmla="*/ 199759 w 448690"/>
              <a:gd name="connsiteY4" fmla="*/ 66374 h 325778"/>
              <a:gd name="connsiteX5" fmla="*/ 220079 w 448690"/>
              <a:gd name="connsiteY5" fmla="*/ 35894 h 325778"/>
              <a:gd name="connsiteX6" fmla="*/ 448679 w 448690"/>
              <a:gd name="connsiteY6" fmla="*/ 259414 h 325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690" h="325778">
                <a:moveTo>
                  <a:pt x="448679" y="259414"/>
                </a:moveTo>
                <a:cubicBezTo>
                  <a:pt x="446986" y="253487"/>
                  <a:pt x="283579" y="-10673"/>
                  <a:pt x="209919" y="334"/>
                </a:cubicBezTo>
                <a:cubicBezTo>
                  <a:pt x="136259" y="11341"/>
                  <a:pt x="31272" y="315294"/>
                  <a:pt x="6719" y="325454"/>
                </a:cubicBezTo>
                <a:cubicBezTo>
                  <a:pt x="-17834" y="335614"/>
                  <a:pt x="30426" y="104474"/>
                  <a:pt x="62599" y="61294"/>
                </a:cubicBezTo>
                <a:cubicBezTo>
                  <a:pt x="94772" y="18114"/>
                  <a:pt x="173512" y="70607"/>
                  <a:pt x="199759" y="66374"/>
                </a:cubicBezTo>
                <a:cubicBezTo>
                  <a:pt x="226006" y="62141"/>
                  <a:pt x="179439" y="9647"/>
                  <a:pt x="220079" y="35894"/>
                </a:cubicBezTo>
                <a:cubicBezTo>
                  <a:pt x="260719" y="62141"/>
                  <a:pt x="450372" y="265341"/>
                  <a:pt x="448679" y="259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6" name="フリーフォーム: 図形 1425">
            <a:extLst>
              <a:ext uri="{FF2B5EF4-FFF2-40B4-BE49-F238E27FC236}">
                <a16:creationId xmlns:a16="http://schemas.microsoft.com/office/drawing/2014/main" id="{AEB66164-D03D-477A-9E41-EBD1B5F9FBEF}"/>
              </a:ext>
            </a:extLst>
          </p:cNvPr>
          <p:cNvSpPr/>
          <p:nvPr/>
        </p:nvSpPr>
        <p:spPr>
          <a:xfrm>
            <a:off x="12334240" y="7919720"/>
            <a:ext cx="361245" cy="1608536"/>
          </a:xfrm>
          <a:custGeom>
            <a:avLst/>
            <a:gdLst>
              <a:gd name="connsiteX0" fmla="*/ 0 w 361245"/>
              <a:gd name="connsiteY0" fmla="*/ 0 h 1608536"/>
              <a:gd name="connsiteX1" fmla="*/ 208280 w 361245"/>
              <a:gd name="connsiteY1" fmla="*/ 553720 h 1608536"/>
              <a:gd name="connsiteX2" fmla="*/ 208280 w 361245"/>
              <a:gd name="connsiteY2" fmla="*/ 604520 h 1608536"/>
              <a:gd name="connsiteX3" fmla="*/ 223520 w 361245"/>
              <a:gd name="connsiteY3" fmla="*/ 599440 h 1608536"/>
              <a:gd name="connsiteX4" fmla="*/ 289560 w 361245"/>
              <a:gd name="connsiteY4" fmla="*/ 1010920 h 1608536"/>
              <a:gd name="connsiteX5" fmla="*/ 325120 w 361245"/>
              <a:gd name="connsiteY5" fmla="*/ 1386840 h 1608536"/>
              <a:gd name="connsiteX6" fmla="*/ 345440 w 361245"/>
              <a:gd name="connsiteY6" fmla="*/ 1513840 h 1608536"/>
              <a:gd name="connsiteX7" fmla="*/ 360680 w 361245"/>
              <a:gd name="connsiteY7" fmla="*/ 1595120 h 1608536"/>
              <a:gd name="connsiteX8" fmla="*/ 325120 w 361245"/>
              <a:gd name="connsiteY8" fmla="*/ 1224280 h 1608536"/>
              <a:gd name="connsiteX9" fmla="*/ 213360 w 361245"/>
              <a:gd name="connsiteY9" fmla="*/ 695960 h 1608536"/>
              <a:gd name="connsiteX10" fmla="*/ 238760 w 361245"/>
              <a:gd name="connsiteY10" fmla="*/ 665480 h 1608536"/>
              <a:gd name="connsiteX11" fmla="*/ 111760 w 361245"/>
              <a:gd name="connsiteY11" fmla="*/ 345440 h 1608536"/>
              <a:gd name="connsiteX12" fmla="*/ 0 w 361245"/>
              <a:gd name="connsiteY12" fmla="*/ 0 h 1608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1245" h="1608536">
                <a:moveTo>
                  <a:pt x="0" y="0"/>
                </a:moveTo>
                <a:cubicBezTo>
                  <a:pt x="86783" y="226483"/>
                  <a:pt x="173567" y="452967"/>
                  <a:pt x="208280" y="553720"/>
                </a:cubicBezTo>
                <a:cubicBezTo>
                  <a:pt x="242993" y="654473"/>
                  <a:pt x="208280" y="604520"/>
                  <a:pt x="208280" y="604520"/>
                </a:cubicBezTo>
                <a:cubicBezTo>
                  <a:pt x="210820" y="612140"/>
                  <a:pt x="209973" y="531707"/>
                  <a:pt x="223520" y="599440"/>
                </a:cubicBezTo>
                <a:cubicBezTo>
                  <a:pt x="237067" y="667173"/>
                  <a:pt x="272627" y="879687"/>
                  <a:pt x="289560" y="1010920"/>
                </a:cubicBezTo>
                <a:cubicBezTo>
                  <a:pt x="306493" y="1142153"/>
                  <a:pt x="315807" y="1303020"/>
                  <a:pt x="325120" y="1386840"/>
                </a:cubicBezTo>
                <a:cubicBezTo>
                  <a:pt x="334433" y="1470660"/>
                  <a:pt x="339513" y="1479127"/>
                  <a:pt x="345440" y="1513840"/>
                </a:cubicBezTo>
                <a:cubicBezTo>
                  <a:pt x="351367" y="1548553"/>
                  <a:pt x="364067" y="1643380"/>
                  <a:pt x="360680" y="1595120"/>
                </a:cubicBezTo>
                <a:cubicBezTo>
                  <a:pt x="357293" y="1546860"/>
                  <a:pt x="349673" y="1374140"/>
                  <a:pt x="325120" y="1224280"/>
                </a:cubicBezTo>
                <a:cubicBezTo>
                  <a:pt x="300567" y="1074420"/>
                  <a:pt x="227753" y="789093"/>
                  <a:pt x="213360" y="695960"/>
                </a:cubicBezTo>
                <a:cubicBezTo>
                  <a:pt x="198967" y="602827"/>
                  <a:pt x="255693" y="723900"/>
                  <a:pt x="238760" y="665480"/>
                </a:cubicBezTo>
                <a:cubicBezTo>
                  <a:pt x="221827" y="607060"/>
                  <a:pt x="111760" y="345440"/>
                  <a:pt x="111760" y="34544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7" name="フリーフォーム: 図形 1426">
            <a:extLst>
              <a:ext uri="{FF2B5EF4-FFF2-40B4-BE49-F238E27FC236}">
                <a16:creationId xmlns:a16="http://schemas.microsoft.com/office/drawing/2014/main" id="{1111A139-DEE9-4B18-A97E-9168507E35D4}"/>
              </a:ext>
            </a:extLst>
          </p:cNvPr>
          <p:cNvSpPr/>
          <p:nvPr/>
        </p:nvSpPr>
        <p:spPr>
          <a:xfrm>
            <a:off x="12093553" y="7842849"/>
            <a:ext cx="190302" cy="488639"/>
          </a:xfrm>
          <a:custGeom>
            <a:avLst/>
            <a:gdLst>
              <a:gd name="connsiteX0" fmla="*/ 189887 w 190302"/>
              <a:gd name="connsiteY0" fmla="*/ 671 h 488639"/>
              <a:gd name="connsiteX1" fmla="*/ 57807 w 190302"/>
              <a:gd name="connsiteY1" fmla="*/ 295311 h 488639"/>
              <a:gd name="connsiteX2" fmla="*/ 88287 w 190302"/>
              <a:gd name="connsiteY2" fmla="*/ 488351 h 488639"/>
              <a:gd name="connsiteX3" fmla="*/ 52727 w 190302"/>
              <a:gd name="connsiteY3" fmla="*/ 335951 h 488639"/>
              <a:gd name="connsiteX4" fmla="*/ 7007 w 190302"/>
              <a:gd name="connsiteY4" fmla="*/ 219111 h 488639"/>
              <a:gd name="connsiteX5" fmla="*/ 189887 w 190302"/>
              <a:gd name="connsiteY5" fmla="*/ 671 h 488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302" h="488639">
                <a:moveTo>
                  <a:pt x="189887" y="671"/>
                </a:moveTo>
                <a:cubicBezTo>
                  <a:pt x="198354" y="13371"/>
                  <a:pt x="74740" y="214031"/>
                  <a:pt x="57807" y="295311"/>
                </a:cubicBezTo>
                <a:cubicBezTo>
                  <a:pt x="40874" y="376591"/>
                  <a:pt x="89134" y="481578"/>
                  <a:pt x="88287" y="488351"/>
                </a:cubicBezTo>
                <a:cubicBezTo>
                  <a:pt x="87440" y="495124"/>
                  <a:pt x="66274" y="380824"/>
                  <a:pt x="52727" y="335951"/>
                </a:cubicBezTo>
                <a:cubicBezTo>
                  <a:pt x="39180" y="291078"/>
                  <a:pt x="-20086" y="279224"/>
                  <a:pt x="7007" y="219111"/>
                </a:cubicBezTo>
                <a:cubicBezTo>
                  <a:pt x="34100" y="158998"/>
                  <a:pt x="181420" y="-12029"/>
                  <a:pt x="189887" y="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8" name="フリーフォーム: 図形 1427">
            <a:extLst>
              <a:ext uri="{FF2B5EF4-FFF2-40B4-BE49-F238E27FC236}">
                <a16:creationId xmlns:a16="http://schemas.microsoft.com/office/drawing/2014/main" id="{CE955AA6-11A2-4848-8531-5D8176518BC8}"/>
              </a:ext>
            </a:extLst>
          </p:cNvPr>
          <p:cNvSpPr/>
          <p:nvPr/>
        </p:nvSpPr>
        <p:spPr>
          <a:xfrm>
            <a:off x="406021" y="7294715"/>
            <a:ext cx="1620915" cy="669664"/>
          </a:xfrm>
          <a:custGeom>
            <a:avLst/>
            <a:gdLst>
              <a:gd name="connsiteX0" fmla="*/ 797939 w 1620915"/>
              <a:gd name="connsiteY0" fmla="*/ 165 h 669664"/>
              <a:gd name="connsiteX1" fmla="*/ 1336419 w 1620915"/>
              <a:gd name="connsiteY1" fmla="*/ 167805 h 669664"/>
              <a:gd name="connsiteX2" fmla="*/ 1620899 w 1620915"/>
              <a:gd name="connsiteY2" fmla="*/ 172885 h 669664"/>
              <a:gd name="connsiteX3" fmla="*/ 1346579 w 1620915"/>
              <a:gd name="connsiteY3" fmla="*/ 188125 h 669664"/>
              <a:gd name="connsiteX4" fmla="*/ 716659 w 1620915"/>
              <a:gd name="connsiteY4" fmla="*/ 381165 h 669664"/>
              <a:gd name="connsiteX5" fmla="*/ 15619 w 1620915"/>
              <a:gd name="connsiteY5" fmla="*/ 665645 h 669664"/>
              <a:gd name="connsiteX6" fmla="*/ 310259 w 1620915"/>
              <a:gd name="connsiteY6" fmla="*/ 523405 h 669664"/>
              <a:gd name="connsiteX7" fmla="*/ 1214499 w 1620915"/>
              <a:gd name="connsiteY7" fmla="*/ 183045 h 669664"/>
              <a:gd name="connsiteX8" fmla="*/ 985899 w 1620915"/>
              <a:gd name="connsiteY8" fmla="*/ 238925 h 669664"/>
              <a:gd name="connsiteX9" fmla="*/ 818259 w 1620915"/>
              <a:gd name="connsiteY9" fmla="*/ 264325 h 669664"/>
              <a:gd name="connsiteX10" fmla="*/ 188339 w 1620915"/>
              <a:gd name="connsiteY10" fmla="*/ 528485 h 669664"/>
              <a:gd name="connsiteX11" fmla="*/ 137539 w 1620915"/>
              <a:gd name="connsiteY11" fmla="*/ 513245 h 669664"/>
              <a:gd name="connsiteX12" fmla="*/ 498219 w 1620915"/>
              <a:gd name="connsiteY12" fmla="*/ 335445 h 669664"/>
              <a:gd name="connsiteX13" fmla="*/ 691259 w 1620915"/>
              <a:gd name="connsiteY13" fmla="*/ 132245 h 669664"/>
              <a:gd name="connsiteX14" fmla="*/ 609979 w 1620915"/>
              <a:gd name="connsiteY14" fmla="*/ 259245 h 669664"/>
              <a:gd name="connsiteX15" fmla="*/ 183259 w 1620915"/>
              <a:gd name="connsiteY15" fmla="*/ 538645 h 669664"/>
              <a:gd name="connsiteX16" fmla="*/ 396619 w 1620915"/>
              <a:gd name="connsiteY16" fmla="*/ 437045 h 669664"/>
              <a:gd name="connsiteX17" fmla="*/ 1448179 w 1620915"/>
              <a:gd name="connsiteY17" fmla="*/ 172885 h 669664"/>
              <a:gd name="connsiteX18" fmla="*/ 1163699 w 1620915"/>
              <a:gd name="connsiteY18" fmla="*/ 137325 h 669664"/>
              <a:gd name="connsiteX19" fmla="*/ 797939 w 1620915"/>
              <a:gd name="connsiteY19" fmla="*/ 165 h 66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620915" h="669664">
                <a:moveTo>
                  <a:pt x="797939" y="165"/>
                </a:moveTo>
                <a:cubicBezTo>
                  <a:pt x="826726" y="5245"/>
                  <a:pt x="1199259" y="139018"/>
                  <a:pt x="1336419" y="167805"/>
                </a:cubicBezTo>
                <a:cubicBezTo>
                  <a:pt x="1473579" y="196592"/>
                  <a:pt x="1619206" y="169498"/>
                  <a:pt x="1620899" y="172885"/>
                </a:cubicBezTo>
                <a:cubicBezTo>
                  <a:pt x="1622592" y="176272"/>
                  <a:pt x="1497285" y="153412"/>
                  <a:pt x="1346579" y="188125"/>
                </a:cubicBezTo>
                <a:cubicBezTo>
                  <a:pt x="1195873" y="222838"/>
                  <a:pt x="938486" y="301578"/>
                  <a:pt x="716659" y="381165"/>
                </a:cubicBezTo>
                <a:cubicBezTo>
                  <a:pt x="494832" y="460752"/>
                  <a:pt x="83352" y="641938"/>
                  <a:pt x="15619" y="665645"/>
                </a:cubicBezTo>
                <a:cubicBezTo>
                  <a:pt x="-52114" y="689352"/>
                  <a:pt x="110446" y="603838"/>
                  <a:pt x="310259" y="523405"/>
                </a:cubicBezTo>
                <a:cubicBezTo>
                  <a:pt x="510072" y="442972"/>
                  <a:pt x="1101892" y="230458"/>
                  <a:pt x="1214499" y="183045"/>
                </a:cubicBezTo>
                <a:cubicBezTo>
                  <a:pt x="1327106" y="135632"/>
                  <a:pt x="1051939" y="225378"/>
                  <a:pt x="985899" y="238925"/>
                </a:cubicBezTo>
                <a:cubicBezTo>
                  <a:pt x="919859" y="252472"/>
                  <a:pt x="951186" y="216065"/>
                  <a:pt x="818259" y="264325"/>
                </a:cubicBezTo>
                <a:cubicBezTo>
                  <a:pt x="685332" y="312585"/>
                  <a:pt x="301792" y="486998"/>
                  <a:pt x="188339" y="528485"/>
                </a:cubicBezTo>
                <a:cubicBezTo>
                  <a:pt x="74886" y="569972"/>
                  <a:pt x="85892" y="545418"/>
                  <a:pt x="137539" y="513245"/>
                </a:cubicBezTo>
                <a:cubicBezTo>
                  <a:pt x="189186" y="481072"/>
                  <a:pt x="405932" y="398945"/>
                  <a:pt x="498219" y="335445"/>
                </a:cubicBezTo>
                <a:cubicBezTo>
                  <a:pt x="590506" y="271945"/>
                  <a:pt x="672632" y="144945"/>
                  <a:pt x="691259" y="132245"/>
                </a:cubicBezTo>
                <a:cubicBezTo>
                  <a:pt x="709886" y="119545"/>
                  <a:pt x="694646" y="191512"/>
                  <a:pt x="609979" y="259245"/>
                </a:cubicBezTo>
                <a:cubicBezTo>
                  <a:pt x="525312" y="326978"/>
                  <a:pt x="218819" y="509012"/>
                  <a:pt x="183259" y="538645"/>
                </a:cubicBezTo>
                <a:cubicBezTo>
                  <a:pt x="147699" y="568278"/>
                  <a:pt x="185799" y="498005"/>
                  <a:pt x="396619" y="437045"/>
                </a:cubicBezTo>
                <a:cubicBezTo>
                  <a:pt x="607439" y="376085"/>
                  <a:pt x="1320332" y="222838"/>
                  <a:pt x="1448179" y="172885"/>
                </a:cubicBezTo>
                <a:cubicBezTo>
                  <a:pt x="1576026" y="122932"/>
                  <a:pt x="1272919" y="166112"/>
                  <a:pt x="1163699" y="137325"/>
                </a:cubicBezTo>
                <a:cubicBezTo>
                  <a:pt x="1054479" y="108538"/>
                  <a:pt x="769152" y="-4915"/>
                  <a:pt x="797939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9" name="フリーフォーム: 図形 1428">
            <a:extLst>
              <a:ext uri="{FF2B5EF4-FFF2-40B4-BE49-F238E27FC236}">
                <a16:creationId xmlns:a16="http://schemas.microsoft.com/office/drawing/2014/main" id="{946BE58D-4C8E-4363-8D00-5DBB0E1D0F9B}"/>
              </a:ext>
            </a:extLst>
          </p:cNvPr>
          <p:cNvSpPr/>
          <p:nvPr/>
        </p:nvSpPr>
        <p:spPr>
          <a:xfrm>
            <a:off x="667821" y="7618756"/>
            <a:ext cx="2034025" cy="919494"/>
          </a:xfrm>
          <a:custGeom>
            <a:avLst/>
            <a:gdLst>
              <a:gd name="connsiteX0" fmla="*/ 1963619 w 2034025"/>
              <a:gd name="connsiteY0" fmla="*/ 26644 h 919494"/>
              <a:gd name="connsiteX1" fmla="*/ 1577539 w 2034025"/>
              <a:gd name="connsiteY1" fmla="*/ 433044 h 919494"/>
              <a:gd name="connsiteX2" fmla="*/ 1714699 w 2034025"/>
              <a:gd name="connsiteY2" fmla="*/ 387324 h 919494"/>
              <a:gd name="connsiteX3" fmla="*/ 1547059 w 2034025"/>
              <a:gd name="connsiteY3" fmla="*/ 590524 h 919494"/>
              <a:gd name="connsiteX4" fmla="*/ 1303219 w 2034025"/>
              <a:gd name="connsiteY4" fmla="*/ 681964 h 919494"/>
              <a:gd name="connsiteX5" fmla="*/ 571699 w 2034025"/>
              <a:gd name="connsiteY5" fmla="*/ 844524 h 919494"/>
              <a:gd name="connsiteX6" fmla="*/ 48459 w 2034025"/>
              <a:gd name="connsiteY6" fmla="*/ 915644 h 919494"/>
              <a:gd name="connsiteX7" fmla="*/ 23059 w 2034025"/>
              <a:gd name="connsiteY7" fmla="*/ 910564 h 919494"/>
              <a:gd name="connsiteX8" fmla="*/ 1298139 w 2034025"/>
              <a:gd name="connsiteY8" fmla="*/ 707364 h 919494"/>
              <a:gd name="connsiteX9" fmla="*/ 1623259 w 2034025"/>
              <a:gd name="connsiteY9" fmla="*/ 372084 h 919494"/>
              <a:gd name="connsiteX10" fmla="*/ 1755339 w 2034025"/>
              <a:gd name="connsiteY10" fmla="*/ 260324 h 919494"/>
              <a:gd name="connsiteX11" fmla="*/ 2014419 w 2034025"/>
              <a:gd name="connsiteY11" fmla="*/ 62204 h 919494"/>
              <a:gd name="connsiteX12" fmla="*/ 1963619 w 2034025"/>
              <a:gd name="connsiteY12" fmla="*/ 26644 h 919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4025" h="919494">
                <a:moveTo>
                  <a:pt x="1963619" y="26644"/>
                </a:moveTo>
                <a:cubicBezTo>
                  <a:pt x="1890806" y="88451"/>
                  <a:pt x="1619026" y="372931"/>
                  <a:pt x="1577539" y="433044"/>
                </a:cubicBezTo>
                <a:cubicBezTo>
                  <a:pt x="1536052" y="493157"/>
                  <a:pt x="1719779" y="361077"/>
                  <a:pt x="1714699" y="387324"/>
                </a:cubicBezTo>
                <a:cubicBezTo>
                  <a:pt x="1709619" y="413571"/>
                  <a:pt x="1615639" y="541417"/>
                  <a:pt x="1547059" y="590524"/>
                </a:cubicBezTo>
                <a:cubicBezTo>
                  <a:pt x="1478479" y="639631"/>
                  <a:pt x="1465779" y="639631"/>
                  <a:pt x="1303219" y="681964"/>
                </a:cubicBezTo>
                <a:cubicBezTo>
                  <a:pt x="1140659" y="724297"/>
                  <a:pt x="780826" y="805577"/>
                  <a:pt x="571699" y="844524"/>
                </a:cubicBezTo>
                <a:cubicBezTo>
                  <a:pt x="362572" y="883471"/>
                  <a:pt x="139899" y="904637"/>
                  <a:pt x="48459" y="915644"/>
                </a:cubicBezTo>
                <a:cubicBezTo>
                  <a:pt x="-42981" y="926651"/>
                  <a:pt x="23059" y="910564"/>
                  <a:pt x="23059" y="910564"/>
                </a:cubicBezTo>
                <a:cubicBezTo>
                  <a:pt x="231339" y="875851"/>
                  <a:pt x="1031439" y="797111"/>
                  <a:pt x="1298139" y="707364"/>
                </a:cubicBezTo>
                <a:cubicBezTo>
                  <a:pt x="1564839" y="617617"/>
                  <a:pt x="1547059" y="446591"/>
                  <a:pt x="1623259" y="372084"/>
                </a:cubicBezTo>
                <a:cubicBezTo>
                  <a:pt x="1699459" y="297577"/>
                  <a:pt x="1690146" y="311971"/>
                  <a:pt x="1755339" y="260324"/>
                </a:cubicBezTo>
                <a:cubicBezTo>
                  <a:pt x="1820532" y="208677"/>
                  <a:pt x="1977166" y="99457"/>
                  <a:pt x="2014419" y="62204"/>
                </a:cubicBezTo>
                <a:cubicBezTo>
                  <a:pt x="2051672" y="24951"/>
                  <a:pt x="2036432" y="-35163"/>
                  <a:pt x="1963619" y="26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0" name="フリーフォーム: 図形 1429">
            <a:extLst>
              <a:ext uri="{FF2B5EF4-FFF2-40B4-BE49-F238E27FC236}">
                <a16:creationId xmlns:a16="http://schemas.microsoft.com/office/drawing/2014/main" id="{BD3C4618-2582-4D55-8F55-EAB35391E278}"/>
              </a:ext>
            </a:extLst>
          </p:cNvPr>
          <p:cNvSpPr/>
          <p:nvPr/>
        </p:nvSpPr>
        <p:spPr>
          <a:xfrm>
            <a:off x="360008" y="8496144"/>
            <a:ext cx="1246556" cy="752041"/>
          </a:xfrm>
          <a:custGeom>
            <a:avLst/>
            <a:gdLst>
              <a:gd name="connsiteX0" fmla="*/ 1230032 w 1246556"/>
              <a:gd name="connsiteY0" fmla="*/ 2696 h 752041"/>
              <a:gd name="connsiteX1" fmla="*/ 1179232 w 1246556"/>
              <a:gd name="connsiteY1" fmla="*/ 17936 h 752041"/>
              <a:gd name="connsiteX2" fmla="*/ 244512 w 1246556"/>
              <a:gd name="connsiteY2" fmla="*/ 226216 h 752041"/>
              <a:gd name="connsiteX3" fmla="*/ 346112 w 1246556"/>
              <a:gd name="connsiteY3" fmla="*/ 205896 h 752041"/>
              <a:gd name="connsiteX4" fmla="*/ 762672 w 1246556"/>
              <a:gd name="connsiteY4" fmla="*/ 160176 h 752041"/>
              <a:gd name="connsiteX5" fmla="*/ 452792 w 1246556"/>
              <a:gd name="connsiteY5" fmla="*/ 327816 h 752041"/>
              <a:gd name="connsiteX6" fmla="*/ 87032 w 1246556"/>
              <a:gd name="connsiteY6" fmla="*/ 678336 h 752041"/>
              <a:gd name="connsiteX7" fmla="*/ 26072 w 1246556"/>
              <a:gd name="connsiteY7" fmla="*/ 744376 h 752041"/>
              <a:gd name="connsiteX8" fmla="*/ 437552 w 1246556"/>
              <a:gd name="connsiteY8" fmla="*/ 561496 h 752041"/>
              <a:gd name="connsiteX9" fmla="*/ 595032 w 1246556"/>
              <a:gd name="connsiteY9" fmla="*/ 490376 h 752041"/>
              <a:gd name="connsiteX10" fmla="*/ 178472 w 1246556"/>
              <a:gd name="connsiteY10" fmla="*/ 439576 h 752041"/>
              <a:gd name="connsiteX11" fmla="*/ 488352 w 1246556"/>
              <a:gd name="connsiteY11" fmla="*/ 144936 h 752041"/>
              <a:gd name="connsiteX12" fmla="*/ 173392 w 1246556"/>
              <a:gd name="connsiteY12" fmla="*/ 160176 h 752041"/>
              <a:gd name="connsiteX13" fmla="*/ 874432 w 1246556"/>
              <a:gd name="connsiteY13" fmla="*/ 83976 h 752041"/>
              <a:gd name="connsiteX14" fmla="*/ 1230032 w 1246556"/>
              <a:gd name="connsiteY14" fmla="*/ 2696 h 752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46556" h="752041">
                <a:moveTo>
                  <a:pt x="1230032" y="2696"/>
                </a:moveTo>
                <a:cubicBezTo>
                  <a:pt x="1286758" y="-8311"/>
                  <a:pt x="1179232" y="17936"/>
                  <a:pt x="1179232" y="17936"/>
                </a:cubicBezTo>
                <a:lnTo>
                  <a:pt x="244512" y="226216"/>
                </a:lnTo>
                <a:cubicBezTo>
                  <a:pt x="105659" y="257543"/>
                  <a:pt x="259752" y="216903"/>
                  <a:pt x="346112" y="205896"/>
                </a:cubicBezTo>
                <a:cubicBezTo>
                  <a:pt x="432472" y="194889"/>
                  <a:pt x="744892" y="139856"/>
                  <a:pt x="762672" y="160176"/>
                </a:cubicBezTo>
                <a:cubicBezTo>
                  <a:pt x="780452" y="180496"/>
                  <a:pt x="565399" y="241456"/>
                  <a:pt x="452792" y="327816"/>
                </a:cubicBezTo>
                <a:cubicBezTo>
                  <a:pt x="340185" y="414176"/>
                  <a:pt x="158152" y="608909"/>
                  <a:pt x="87032" y="678336"/>
                </a:cubicBezTo>
                <a:cubicBezTo>
                  <a:pt x="15912" y="747763"/>
                  <a:pt x="-32348" y="763849"/>
                  <a:pt x="26072" y="744376"/>
                </a:cubicBezTo>
                <a:cubicBezTo>
                  <a:pt x="84492" y="724903"/>
                  <a:pt x="437552" y="561496"/>
                  <a:pt x="437552" y="561496"/>
                </a:cubicBezTo>
                <a:cubicBezTo>
                  <a:pt x="532379" y="519163"/>
                  <a:pt x="638212" y="510696"/>
                  <a:pt x="595032" y="490376"/>
                </a:cubicBezTo>
                <a:cubicBezTo>
                  <a:pt x="551852" y="470056"/>
                  <a:pt x="196252" y="497149"/>
                  <a:pt x="178472" y="439576"/>
                </a:cubicBezTo>
                <a:cubicBezTo>
                  <a:pt x="160692" y="382003"/>
                  <a:pt x="489199" y="191503"/>
                  <a:pt x="488352" y="144936"/>
                </a:cubicBezTo>
                <a:cubicBezTo>
                  <a:pt x="487505" y="98369"/>
                  <a:pt x="109045" y="170336"/>
                  <a:pt x="173392" y="160176"/>
                </a:cubicBezTo>
                <a:cubicBezTo>
                  <a:pt x="237739" y="150016"/>
                  <a:pt x="700865" y="111069"/>
                  <a:pt x="874432" y="83976"/>
                </a:cubicBezTo>
                <a:cubicBezTo>
                  <a:pt x="1047999" y="56883"/>
                  <a:pt x="1131395" y="27249"/>
                  <a:pt x="1230032" y="2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2" name="フリーフォーム: 図形 1431">
            <a:extLst>
              <a:ext uri="{FF2B5EF4-FFF2-40B4-BE49-F238E27FC236}">
                <a16:creationId xmlns:a16="http://schemas.microsoft.com/office/drawing/2014/main" id="{9309BDBE-0C8F-4FC2-986E-D084AEE1665B}"/>
              </a:ext>
            </a:extLst>
          </p:cNvPr>
          <p:cNvSpPr/>
          <p:nvPr/>
        </p:nvSpPr>
        <p:spPr>
          <a:xfrm>
            <a:off x="5658451" y="6682060"/>
            <a:ext cx="709864" cy="805864"/>
          </a:xfrm>
          <a:custGeom>
            <a:avLst/>
            <a:gdLst>
              <a:gd name="connsiteX0" fmla="*/ 188629 w 709864"/>
              <a:gd name="connsiteY0" fmla="*/ 74340 h 805864"/>
              <a:gd name="connsiteX1" fmla="*/ 401989 w 709864"/>
              <a:gd name="connsiteY1" fmla="*/ 404540 h 805864"/>
              <a:gd name="connsiteX2" fmla="*/ 310549 w 709864"/>
              <a:gd name="connsiteY2" fmla="*/ 363900 h 805864"/>
              <a:gd name="connsiteX3" fmla="*/ 696629 w 709864"/>
              <a:gd name="connsiteY3" fmla="*/ 592500 h 805864"/>
              <a:gd name="connsiteX4" fmla="*/ 569629 w 709864"/>
              <a:gd name="connsiteY4" fmla="*/ 678860 h 805864"/>
              <a:gd name="connsiteX5" fmla="*/ 81949 w 709864"/>
              <a:gd name="connsiteY5" fmla="*/ 785540 h 805864"/>
              <a:gd name="connsiteX6" fmla="*/ 669 w 709864"/>
              <a:gd name="connsiteY6" fmla="*/ 805860 h 805864"/>
              <a:gd name="connsiteX7" fmla="*/ 635669 w 709864"/>
              <a:gd name="connsiteY7" fmla="*/ 673780 h 805864"/>
              <a:gd name="connsiteX8" fmla="*/ 523909 w 709864"/>
              <a:gd name="connsiteY8" fmla="*/ 541700 h 805864"/>
              <a:gd name="connsiteX9" fmla="*/ 285149 w 709864"/>
              <a:gd name="connsiteY9" fmla="*/ 389300 h 805864"/>
              <a:gd name="connsiteX10" fmla="*/ 224189 w 709864"/>
              <a:gd name="connsiteY10" fmla="*/ 23540 h 805864"/>
              <a:gd name="connsiteX11" fmla="*/ 188629 w 709864"/>
              <a:gd name="connsiteY11" fmla="*/ 74340 h 805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9864" h="805864">
                <a:moveTo>
                  <a:pt x="188629" y="74340"/>
                </a:moveTo>
                <a:cubicBezTo>
                  <a:pt x="218262" y="137840"/>
                  <a:pt x="381669" y="356280"/>
                  <a:pt x="401989" y="404540"/>
                </a:cubicBezTo>
                <a:cubicBezTo>
                  <a:pt x="422309" y="452800"/>
                  <a:pt x="261442" y="332573"/>
                  <a:pt x="310549" y="363900"/>
                </a:cubicBezTo>
                <a:cubicBezTo>
                  <a:pt x="359656" y="395227"/>
                  <a:pt x="653449" y="540007"/>
                  <a:pt x="696629" y="592500"/>
                </a:cubicBezTo>
                <a:cubicBezTo>
                  <a:pt x="739809" y="644993"/>
                  <a:pt x="672076" y="646687"/>
                  <a:pt x="569629" y="678860"/>
                </a:cubicBezTo>
                <a:cubicBezTo>
                  <a:pt x="467182" y="711033"/>
                  <a:pt x="176776" y="764373"/>
                  <a:pt x="81949" y="785540"/>
                </a:cubicBezTo>
                <a:cubicBezTo>
                  <a:pt x="-12878" y="806707"/>
                  <a:pt x="669" y="805860"/>
                  <a:pt x="669" y="805860"/>
                </a:cubicBezTo>
                <a:cubicBezTo>
                  <a:pt x="92956" y="787233"/>
                  <a:pt x="548462" y="717807"/>
                  <a:pt x="635669" y="673780"/>
                </a:cubicBezTo>
                <a:cubicBezTo>
                  <a:pt x="722876" y="629753"/>
                  <a:pt x="582329" y="589113"/>
                  <a:pt x="523909" y="541700"/>
                </a:cubicBezTo>
                <a:cubicBezTo>
                  <a:pt x="465489" y="494287"/>
                  <a:pt x="335102" y="475660"/>
                  <a:pt x="285149" y="389300"/>
                </a:cubicBezTo>
                <a:cubicBezTo>
                  <a:pt x="235196" y="302940"/>
                  <a:pt x="236042" y="74340"/>
                  <a:pt x="224189" y="23540"/>
                </a:cubicBezTo>
                <a:cubicBezTo>
                  <a:pt x="212336" y="-27260"/>
                  <a:pt x="158996" y="10840"/>
                  <a:pt x="188629" y="74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3" name="フリーフォーム: 図形 1432">
            <a:extLst>
              <a:ext uri="{FF2B5EF4-FFF2-40B4-BE49-F238E27FC236}">
                <a16:creationId xmlns:a16="http://schemas.microsoft.com/office/drawing/2014/main" id="{7B7E3BC7-3C2C-457B-AE8B-62981D44695B}"/>
              </a:ext>
            </a:extLst>
          </p:cNvPr>
          <p:cNvSpPr/>
          <p:nvPr/>
        </p:nvSpPr>
        <p:spPr>
          <a:xfrm>
            <a:off x="3104821" y="7211121"/>
            <a:ext cx="3164051" cy="797526"/>
          </a:xfrm>
          <a:custGeom>
            <a:avLst/>
            <a:gdLst>
              <a:gd name="connsiteX0" fmla="*/ 2635579 w 3164051"/>
              <a:gd name="connsiteY0" fmla="*/ 200599 h 797526"/>
              <a:gd name="connsiteX1" fmla="*/ 2549219 w 3164051"/>
              <a:gd name="connsiteY1" fmla="*/ 190439 h 797526"/>
              <a:gd name="connsiteX2" fmla="*/ 1741499 w 3164051"/>
              <a:gd name="connsiteY2" fmla="*/ 200599 h 797526"/>
              <a:gd name="connsiteX3" fmla="*/ 1385899 w 3164051"/>
              <a:gd name="connsiteY3" fmla="*/ 225999 h 797526"/>
              <a:gd name="connsiteX4" fmla="*/ 446099 w 3164051"/>
              <a:gd name="connsiteY4" fmla="*/ 606999 h 797526"/>
              <a:gd name="connsiteX5" fmla="*/ 217499 w 3164051"/>
              <a:gd name="connsiteY5" fmla="*/ 673039 h 797526"/>
              <a:gd name="connsiteX6" fmla="*/ 781379 w 3164051"/>
              <a:gd name="connsiteY6" fmla="*/ 510479 h 797526"/>
              <a:gd name="connsiteX7" fmla="*/ 1111579 w 3164051"/>
              <a:gd name="connsiteY7" fmla="*/ 606999 h 797526"/>
              <a:gd name="connsiteX8" fmla="*/ 659459 w 3164051"/>
              <a:gd name="connsiteY8" fmla="*/ 596839 h 797526"/>
              <a:gd name="connsiteX9" fmla="*/ 131139 w 3164051"/>
              <a:gd name="connsiteY9" fmla="*/ 774639 h 797526"/>
              <a:gd name="connsiteX10" fmla="*/ 54939 w 3164051"/>
              <a:gd name="connsiteY10" fmla="*/ 754319 h 797526"/>
              <a:gd name="connsiteX11" fmla="*/ 837259 w 3164051"/>
              <a:gd name="connsiteY11" fmla="*/ 403799 h 797526"/>
              <a:gd name="connsiteX12" fmla="*/ 1675459 w 3164051"/>
              <a:gd name="connsiteY12" fmla="*/ 32959 h 797526"/>
              <a:gd name="connsiteX13" fmla="*/ 1695779 w 3164051"/>
              <a:gd name="connsiteY13" fmla="*/ 53279 h 797526"/>
              <a:gd name="connsiteX14" fmla="*/ 796619 w 3164051"/>
              <a:gd name="connsiteY14" fmla="*/ 342839 h 797526"/>
              <a:gd name="connsiteX15" fmla="*/ 1517979 w 3164051"/>
              <a:gd name="connsiteY15" fmla="*/ 185359 h 797526"/>
              <a:gd name="connsiteX16" fmla="*/ 1898979 w 3164051"/>
              <a:gd name="connsiteY16" fmla="*/ 144719 h 797526"/>
              <a:gd name="connsiteX17" fmla="*/ 2523819 w 3164051"/>
              <a:gd name="connsiteY17" fmla="*/ 119319 h 797526"/>
              <a:gd name="connsiteX18" fmla="*/ 2706699 w 3164051"/>
              <a:gd name="connsiteY18" fmla="*/ 7559 h 797526"/>
              <a:gd name="connsiteX19" fmla="*/ 2493339 w 3164051"/>
              <a:gd name="connsiteY19" fmla="*/ 114239 h 797526"/>
              <a:gd name="connsiteX20" fmla="*/ 2889579 w 3164051"/>
              <a:gd name="connsiteY20" fmla="*/ 124399 h 797526"/>
              <a:gd name="connsiteX21" fmla="*/ 3163899 w 3164051"/>
              <a:gd name="connsiteY21" fmla="*/ 104079 h 797526"/>
              <a:gd name="connsiteX22" fmla="*/ 2854019 w 3164051"/>
              <a:gd name="connsiteY22" fmla="*/ 134559 h 797526"/>
              <a:gd name="connsiteX23" fmla="*/ 2605099 w 3164051"/>
              <a:gd name="connsiteY23" fmla="*/ 251399 h 797526"/>
              <a:gd name="connsiteX24" fmla="*/ 2635579 w 3164051"/>
              <a:gd name="connsiteY24" fmla="*/ 200599 h 79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164051" h="797526">
                <a:moveTo>
                  <a:pt x="2635579" y="200599"/>
                </a:moveTo>
                <a:cubicBezTo>
                  <a:pt x="2626266" y="190439"/>
                  <a:pt x="2698232" y="190439"/>
                  <a:pt x="2549219" y="190439"/>
                </a:cubicBezTo>
                <a:cubicBezTo>
                  <a:pt x="2400206" y="190439"/>
                  <a:pt x="1935386" y="194672"/>
                  <a:pt x="1741499" y="200599"/>
                </a:cubicBezTo>
                <a:cubicBezTo>
                  <a:pt x="1547612" y="206526"/>
                  <a:pt x="1601799" y="158266"/>
                  <a:pt x="1385899" y="225999"/>
                </a:cubicBezTo>
                <a:cubicBezTo>
                  <a:pt x="1169999" y="293732"/>
                  <a:pt x="640832" y="532492"/>
                  <a:pt x="446099" y="606999"/>
                </a:cubicBezTo>
                <a:cubicBezTo>
                  <a:pt x="251366" y="681506"/>
                  <a:pt x="217499" y="673039"/>
                  <a:pt x="217499" y="673039"/>
                </a:cubicBezTo>
                <a:cubicBezTo>
                  <a:pt x="273379" y="656952"/>
                  <a:pt x="632366" y="521486"/>
                  <a:pt x="781379" y="510479"/>
                </a:cubicBezTo>
                <a:cubicBezTo>
                  <a:pt x="930392" y="499472"/>
                  <a:pt x="1131899" y="592606"/>
                  <a:pt x="1111579" y="606999"/>
                </a:cubicBezTo>
                <a:cubicBezTo>
                  <a:pt x="1091259" y="621392"/>
                  <a:pt x="822866" y="568899"/>
                  <a:pt x="659459" y="596839"/>
                </a:cubicBezTo>
                <a:cubicBezTo>
                  <a:pt x="496052" y="624779"/>
                  <a:pt x="231892" y="748392"/>
                  <a:pt x="131139" y="774639"/>
                </a:cubicBezTo>
                <a:cubicBezTo>
                  <a:pt x="30386" y="800886"/>
                  <a:pt x="-62748" y="816126"/>
                  <a:pt x="54939" y="754319"/>
                </a:cubicBezTo>
                <a:cubicBezTo>
                  <a:pt x="172626" y="692512"/>
                  <a:pt x="837259" y="403799"/>
                  <a:pt x="837259" y="403799"/>
                </a:cubicBezTo>
                <a:lnTo>
                  <a:pt x="1675459" y="32959"/>
                </a:lnTo>
                <a:cubicBezTo>
                  <a:pt x="1818546" y="-25461"/>
                  <a:pt x="1842252" y="1632"/>
                  <a:pt x="1695779" y="53279"/>
                </a:cubicBezTo>
                <a:cubicBezTo>
                  <a:pt x="1549306" y="104926"/>
                  <a:pt x="826252" y="320826"/>
                  <a:pt x="796619" y="342839"/>
                </a:cubicBezTo>
                <a:cubicBezTo>
                  <a:pt x="766986" y="364852"/>
                  <a:pt x="1334252" y="218379"/>
                  <a:pt x="1517979" y="185359"/>
                </a:cubicBezTo>
                <a:cubicBezTo>
                  <a:pt x="1701706" y="152339"/>
                  <a:pt x="1731339" y="155726"/>
                  <a:pt x="1898979" y="144719"/>
                </a:cubicBezTo>
                <a:cubicBezTo>
                  <a:pt x="2066619" y="133712"/>
                  <a:pt x="2389199" y="142179"/>
                  <a:pt x="2523819" y="119319"/>
                </a:cubicBezTo>
                <a:cubicBezTo>
                  <a:pt x="2658439" y="96459"/>
                  <a:pt x="2711779" y="8406"/>
                  <a:pt x="2706699" y="7559"/>
                </a:cubicBezTo>
                <a:cubicBezTo>
                  <a:pt x="2701619" y="6712"/>
                  <a:pt x="2462859" y="94766"/>
                  <a:pt x="2493339" y="114239"/>
                </a:cubicBezTo>
                <a:cubicBezTo>
                  <a:pt x="2523819" y="133712"/>
                  <a:pt x="2777819" y="126092"/>
                  <a:pt x="2889579" y="124399"/>
                </a:cubicBezTo>
                <a:cubicBezTo>
                  <a:pt x="3001339" y="122706"/>
                  <a:pt x="3169826" y="102386"/>
                  <a:pt x="3163899" y="104079"/>
                </a:cubicBezTo>
                <a:cubicBezTo>
                  <a:pt x="3157972" y="105772"/>
                  <a:pt x="2947152" y="110006"/>
                  <a:pt x="2854019" y="134559"/>
                </a:cubicBezTo>
                <a:cubicBezTo>
                  <a:pt x="2760886" y="159112"/>
                  <a:pt x="2634732" y="237006"/>
                  <a:pt x="2605099" y="251399"/>
                </a:cubicBezTo>
                <a:cubicBezTo>
                  <a:pt x="2575466" y="265792"/>
                  <a:pt x="2644892" y="210759"/>
                  <a:pt x="2635579" y="2005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4" name="フリーフォーム: 図形 1433">
            <a:extLst>
              <a:ext uri="{FF2B5EF4-FFF2-40B4-BE49-F238E27FC236}">
                <a16:creationId xmlns:a16="http://schemas.microsoft.com/office/drawing/2014/main" id="{A07B3D98-88EF-466E-AF4E-36F2250B19B7}"/>
              </a:ext>
            </a:extLst>
          </p:cNvPr>
          <p:cNvSpPr/>
          <p:nvPr/>
        </p:nvSpPr>
        <p:spPr>
          <a:xfrm>
            <a:off x="2252283" y="7385166"/>
            <a:ext cx="1502622" cy="830946"/>
          </a:xfrm>
          <a:custGeom>
            <a:avLst/>
            <a:gdLst>
              <a:gd name="connsiteX0" fmla="*/ 1496757 w 1502622"/>
              <a:gd name="connsiteY0" fmla="*/ 11314 h 830946"/>
              <a:gd name="connsiteX1" fmla="*/ 1329117 w 1502622"/>
              <a:gd name="connsiteY1" fmla="*/ 51954 h 830946"/>
              <a:gd name="connsiteX2" fmla="*/ 770317 w 1502622"/>
              <a:gd name="connsiteY2" fmla="*/ 316114 h 830946"/>
              <a:gd name="connsiteX3" fmla="*/ 582357 w 1502622"/>
              <a:gd name="connsiteY3" fmla="*/ 473594 h 830946"/>
              <a:gd name="connsiteX4" fmla="*/ 3237 w 1502622"/>
              <a:gd name="connsiteY4" fmla="*/ 829194 h 830946"/>
              <a:gd name="connsiteX5" fmla="*/ 363917 w 1502622"/>
              <a:gd name="connsiteY5" fmla="*/ 600594 h 830946"/>
              <a:gd name="connsiteX6" fmla="*/ 704277 w 1502622"/>
              <a:gd name="connsiteY6" fmla="*/ 387234 h 830946"/>
              <a:gd name="connsiteX7" fmla="*/ 1161477 w 1502622"/>
              <a:gd name="connsiteY7" fmla="*/ 194194 h 830946"/>
              <a:gd name="connsiteX8" fmla="*/ 1496757 w 1502622"/>
              <a:gd name="connsiteY8" fmla="*/ 11314 h 830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2622" h="830946">
                <a:moveTo>
                  <a:pt x="1496757" y="11314"/>
                </a:moveTo>
                <a:cubicBezTo>
                  <a:pt x="1524697" y="-12393"/>
                  <a:pt x="1450190" y="1154"/>
                  <a:pt x="1329117" y="51954"/>
                </a:cubicBezTo>
                <a:cubicBezTo>
                  <a:pt x="1208044" y="102754"/>
                  <a:pt x="894777" y="245841"/>
                  <a:pt x="770317" y="316114"/>
                </a:cubicBezTo>
                <a:cubicBezTo>
                  <a:pt x="645857" y="386387"/>
                  <a:pt x="710204" y="388081"/>
                  <a:pt x="582357" y="473594"/>
                </a:cubicBezTo>
                <a:cubicBezTo>
                  <a:pt x="454510" y="559107"/>
                  <a:pt x="39644" y="808027"/>
                  <a:pt x="3237" y="829194"/>
                </a:cubicBezTo>
                <a:cubicBezTo>
                  <a:pt x="-33170" y="850361"/>
                  <a:pt x="247077" y="674254"/>
                  <a:pt x="363917" y="600594"/>
                </a:cubicBezTo>
                <a:cubicBezTo>
                  <a:pt x="480757" y="526934"/>
                  <a:pt x="571350" y="454967"/>
                  <a:pt x="704277" y="387234"/>
                </a:cubicBezTo>
                <a:cubicBezTo>
                  <a:pt x="837204" y="319501"/>
                  <a:pt x="1034477" y="255154"/>
                  <a:pt x="1161477" y="194194"/>
                </a:cubicBezTo>
                <a:cubicBezTo>
                  <a:pt x="1288477" y="133234"/>
                  <a:pt x="1468817" y="35021"/>
                  <a:pt x="1496757" y="11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5" name="フリーフォーム: 図形 1434">
            <a:extLst>
              <a:ext uri="{FF2B5EF4-FFF2-40B4-BE49-F238E27FC236}">
                <a16:creationId xmlns:a16="http://schemas.microsoft.com/office/drawing/2014/main" id="{6C409C11-BE92-49F5-92FF-2F6907A67FE1}"/>
              </a:ext>
            </a:extLst>
          </p:cNvPr>
          <p:cNvSpPr/>
          <p:nvPr/>
        </p:nvSpPr>
        <p:spPr>
          <a:xfrm>
            <a:off x="701397" y="7666564"/>
            <a:ext cx="1518506" cy="528770"/>
          </a:xfrm>
          <a:custGeom>
            <a:avLst/>
            <a:gdLst>
              <a:gd name="connsiteX0" fmla="*/ 35203 w 1518506"/>
              <a:gd name="connsiteY0" fmla="*/ 268396 h 528770"/>
              <a:gd name="connsiteX1" fmla="*/ 141883 w 1518506"/>
              <a:gd name="connsiteY1" fmla="*/ 248076 h 528770"/>
              <a:gd name="connsiteX2" fmla="*/ 858163 w 1518506"/>
              <a:gd name="connsiteY2" fmla="*/ 4236 h 528770"/>
              <a:gd name="connsiteX3" fmla="*/ 1061363 w 1518506"/>
              <a:gd name="connsiteY3" fmla="*/ 115996 h 528770"/>
              <a:gd name="connsiteX4" fmla="*/ 1513483 w 1518506"/>
              <a:gd name="connsiteY4" fmla="*/ 400476 h 528770"/>
              <a:gd name="connsiteX5" fmla="*/ 1289963 w 1518506"/>
              <a:gd name="connsiteY5" fmla="*/ 258236 h 528770"/>
              <a:gd name="connsiteX6" fmla="*/ 1076603 w 1518506"/>
              <a:gd name="connsiteY6" fmla="*/ 187116 h 528770"/>
              <a:gd name="connsiteX7" fmla="*/ 1289963 w 1518506"/>
              <a:gd name="connsiteY7" fmla="*/ 410636 h 528770"/>
              <a:gd name="connsiteX8" fmla="*/ 1330603 w 1518506"/>
              <a:gd name="connsiteY8" fmla="*/ 527476 h 528770"/>
              <a:gd name="connsiteX9" fmla="*/ 1361083 w 1518506"/>
              <a:gd name="connsiteY9" fmla="*/ 339516 h 528770"/>
              <a:gd name="connsiteX10" fmla="*/ 1411883 w 1518506"/>
              <a:gd name="connsiteY10" fmla="*/ 309036 h 528770"/>
              <a:gd name="connsiteX11" fmla="*/ 914043 w 1518506"/>
              <a:gd name="connsiteY11" fmla="*/ 34716 h 528770"/>
              <a:gd name="connsiteX12" fmla="*/ 578763 w 1518506"/>
              <a:gd name="connsiteY12" fmla="*/ 156636 h 528770"/>
              <a:gd name="connsiteX13" fmla="*/ 35203 w 1518506"/>
              <a:gd name="connsiteY13" fmla="*/ 268396 h 528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18506" h="528770">
                <a:moveTo>
                  <a:pt x="35203" y="268396"/>
                </a:moveTo>
                <a:cubicBezTo>
                  <a:pt x="-37610" y="283636"/>
                  <a:pt x="4723" y="292103"/>
                  <a:pt x="141883" y="248076"/>
                </a:cubicBezTo>
                <a:cubicBezTo>
                  <a:pt x="279043" y="204049"/>
                  <a:pt x="704916" y="26249"/>
                  <a:pt x="858163" y="4236"/>
                </a:cubicBezTo>
                <a:cubicBezTo>
                  <a:pt x="1011410" y="-17777"/>
                  <a:pt x="952143" y="49956"/>
                  <a:pt x="1061363" y="115996"/>
                </a:cubicBezTo>
                <a:cubicBezTo>
                  <a:pt x="1170583" y="182036"/>
                  <a:pt x="1475383" y="376769"/>
                  <a:pt x="1513483" y="400476"/>
                </a:cubicBezTo>
                <a:cubicBezTo>
                  <a:pt x="1551583" y="424183"/>
                  <a:pt x="1362776" y="293796"/>
                  <a:pt x="1289963" y="258236"/>
                </a:cubicBezTo>
                <a:cubicBezTo>
                  <a:pt x="1217150" y="222676"/>
                  <a:pt x="1076603" y="161716"/>
                  <a:pt x="1076603" y="187116"/>
                </a:cubicBezTo>
                <a:cubicBezTo>
                  <a:pt x="1076603" y="212516"/>
                  <a:pt x="1247630" y="353909"/>
                  <a:pt x="1289963" y="410636"/>
                </a:cubicBezTo>
                <a:cubicBezTo>
                  <a:pt x="1332296" y="467363"/>
                  <a:pt x="1318750" y="539329"/>
                  <a:pt x="1330603" y="527476"/>
                </a:cubicBezTo>
                <a:cubicBezTo>
                  <a:pt x="1342456" y="515623"/>
                  <a:pt x="1347536" y="375923"/>
                  <a:pt x="1361083" y="339516"/>
                </a:cubicBezTo>
                <a:cubicBezTo>
                  <a:pt x="1374630" y="303109"/>
                  <a:pt x="1486390" y="359836"/>
                  <a:pt x="1411883" y="309036"/>
                </a:cubicBezTo>
                <a:cubicBezTo>
                  <a:pt x="1337376" y="258236"/>
                  <a:pt x="1052896" y="60116"/>
                  <a:pt x="914043" y="34716"/>
                </a:cubicBezTo>
                <a:cubicBezTo>
                  <a:pt x="775190" y="9316"/>
                  <a:pt x="727776" y="116843"/>
                  <a:pt x="578763" y="156636"/>
                </a:cubicBezTo>
                <a:cubicBezTo>
                  <a:pt x="429750" y="196429"/>
                  <a:pt x="108016" y="253156"/>
                  <a:pt x="35203" y="268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6" name="フリーフォーム: 図形 1435">
            <a:extLst>
              <a:ext uri="{FF2B5EF4-FFF2-40B4-BE49-F238E27FC236}">
                <a16:creationId xmlns:a16="http://schemas.microsoft.com/office/drawing/2014/main" id="{6F3235F0-730E-4134-82BD-6256CD7EC755}"/>
              </a:ext>
            </a:extLst>
          </p:cNvPr>
          <p:cNvSpPr/>
          <p:nvPr/>
        </p:nvSpPr>
        <p:spPr>
          <a:xfrm>
            <a:off x="1560377" y="8584323"/>
            <a:ext cx="1970019" cy="857317"/>
          </a:xfrm>
          <a:custGeom>
            <a:avLst/>
            <a:gdLst>
              <a:gd name="connsiteX0" fmla="*/ 339543 w 1970019"/>
              <a:gd name="connsiteY0" fmla="*/ 11037 h 857317"/>
              <a:gd name="connsiteX1" fmla="*/ 1035503 w 1970019"/>
              <a:gd name="connsiteY1" fmla="*/ 432677 h 857317"/>
              <a:gd name="connsiteX2" fmla="*/ 878023 w 1970019"/>
              <a:gd name="connsiteY2" fmla="*/ 376797 h 857317"/>
              <a:gd name="connsiteX3" fmla="*/ 1960063 w 1970019"/>
              <a:gd name="connsiteY3" fmla="*/ 854317 h 857317"/>
              <a:gd name="connsiteX4" fmla="*/ 1380943 w 1970019"/>
              <a:gd name="connsiteY4" fmla="*/ 569837 h 857317"/>
              <a:gd name="connsiteX5" fmla="*/ 786583 w 1970019"/>
              <a:gd name="connsiteY5" fmla="*/ 366637 h 857317"/>
              <a:gd name="connsiteX6" fmla="*/ 364943 w 1970019"/>
              <a:gd name="connsiteY6" fmla="*/ 224397 h 857317"/>
              <a:gd name="connsiteX7" fmla="*/ 4263 w 1970019"/>
              <a:gd name="connsiteY7" fmla="*/ 11037 h 857317"/>
              <a:gd name="connsiteX8" fmla="*/ 613863 w 1970019"/>
              <a:gd name="connsiteY8" fmla="*/ 188837 h 857317"/>
              <a:gd name="connsiteX9" fmla="*/ 984703 w 1970019"/>
              <a:gd name="connsiteY9" fmla="*/ 346317 h 857317"/>
              <a:gd name="connsiteX10" fmla="*/ 608783 w 1970019"/>
              <a:gd name="connsiteY10" fmla="*/ 305677 h 857317"/>
              <a:gd name="connsiteX11" fmla="*/ 862783 w 1970019"/>
              <a:gd name="connsiteY11" fmla="*/ 325997 h 857317"/>
              <a:gd name="connsiteX12" fmla="*/ 364943 w 1970019"/>
              <a:gd name="connsiteY12" fmla="*/ 138037 h 857317"/>
              <a:gd name="connsiteX13" fmla="*/ 339543 w 1970019"/>
              <a:gd name="connsiteY13" fmla="*/ 11037 h 857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70019" h="857317">
                <a:moveTo>
                  <a:pt x="339543" y="11037"/>
                </a:moveTo>
                <a:cubicBezTo>
                  <a:pt x="451303" y="60144"/>
                  <a:pt x="945756" y="371717"/>
                  <a:pt x="1035503" y="432677"/>
                </a:cubicBezTo>
                <a:cubicBezTo>
                  <a:pt x="1125250" y="493637"/>
                  <a:pt x="723930" y="306524"/>
                  <a:pt x="878023" y="376797"/>
                </a:cubicBezTo>
                <a:cubicBezTo>
                  <a:pt x="1032116" y="447070"/>
                  <a:pt x="1876243" y="822144"/>
                  <a:pt x="1960063" y="854317"/>
                </a:cubicBezTo>
                <a:cubicBezTo>
                  <a:pt x="2043883" y="886490"/>
                  <a:pt x="1576523" y="651117"/>
                  <a:pt x="1380943" y="569837"/>
                </a:cubicBezTo>
                <a:cubicBezTo>
                  <a:pt x="1185363" y="488557"/>
                  <a:pt x="786583" y="366637"/>
                  <a:pt x="786583" y="366637"/>
                </a:cubicBezTo>
                <a:cubicBezTo>
                  <a:pt x="617250" y="309064"/>
                  <a:pt x="495330" y="283664"/>
                  <a:pt x="364943" y="224397"/>
                </a:cubicBezTo>
                <a:cubicBezTo>
                  <a:pt x="234556" y="165130"/>
                  <a:pt x="-37224" y="16964"/>
                  <a:pt x="4263" y="11037"/>
                </a:cubicBezTo>
                <a:cubicBezTo>
                  <a:pt x="45750" y="5110"/>
                  <a:pt x="450456" y="132957"/>
                  <a:pt x="613863" y="188837"/>
                </a:cubicBezTo>
                <a:cubicBezTo>
                  <a:pt x="777270" y="244717"/>
                  <a:pt x="985550" y="326844"/>
                  <a:pt x="984703" y="346317"/>
                </a:cubicBezTo>
                <a:cubicBezTo>
                  <a:pt x="983856" y="365790"/>
                  <a:pt x="629103" y="309064"/>
                  <a:pt x="608783" y="305677"/>
                </a:cubicBezTo>
                <a:cubicBezTo>
                  <a:pt x="588463" y="302290"/>
                  <a:pt x="903423" y="353937"/>
                  <a:pt x="862783" y="325997"/>
                </a:cubicBezTo>
                <a:cubicBezTo>
                  <a:pt x="822143" y="298057"/>
                  <a:pt x="450456" y="186297"/>
                  <a:pt x="364943" y="138037"/>
                </a:cubicBezTo>
                <a:cubicBezTo>
                  <a:pt x="279430" y="89777"/>
                  <a:pt x="227783" y="-38070"/>
                  <a:pt x="339543" y="11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7" name="フリーフォーム: 図形 1436">
            <a:extLst>
              <a:ext uri="{FF2B5EF4-FFF2-40B4-BE49-F238E27FC236}">
                <a16:creationId xmlns:a16="http://schemas.microsoft.com/office/drawing/2014/main" id="{D2D3FF20-ECB4-42D4-B46C-DF3C0C207BFA}"/>
              </a:ext>
            </a:extLst>
          </p:cNvPr>
          <p:cNvSpPr/>
          <p:nvPr/>
        </p:nvSpPr>
        <p:spPr>
          <a:xfrm>
            <a:off x="886730" y="8859518"/>
            <a:ext cx="2010846" cy="980886"/>
          </a:xfrm>
          <a:custGeom>
            <a:avLst/>
            <a:gdLst>
              <a:gd name="connsiteX0" fmla="*/ 413750 w 2010846"/>
              <a:gd name="connsiteY0" fmla="*/ 2 h 980886"/>
              <a:gd name="connsiteX1" fmla="*/ 403590 w 2010846"/>
              <a:gd name="connsiteY1" fmla="*/ 284482 h 980886"/>
              <a:gd name="connsiteX2" fmla="*/ 225790 w 2010846"/>
              <a:gd name="connsiteY2" fmla="*/ 462282 h 980886"/>
              <a:gd name="connsiteX3" fmla="*/ 2270 w 2010846"/>
              <a:gd name="connsiteY3" fmla="*/ 680722 h 980886"/>
              <a:gd name="connsiteX4" fmla="*/ 373110 w 2010846"/>
              <a:gd name="connsiteY4" fmla="*/ 563882 h 980886"/>
              <a:gd name="connsiteX5" fmla="*/ 708390 w 2010846"/>
              <a:gd name="connsiteY5" fmla="*/ 340362 h 980886"/>
              <a:gd name="connsiteX6" fmla="*/ 764270 w 2010846"/>
              <a:gd name="connsiteY6" fmla="*/ 248922 h 980886"/>
              <a:gd name="connsiteX7" fmla="*/ 967470 w 2010846"/>
              <a:gd name="connsiteY7" fmla="*/ 441962 h 980886"/>
              <a:gd name="connsiteX8" fmla="*/ 586470 w 2010846"/>
              <a:gd name="connsiteY8" fmla="*/ 665482 h 980886"/>
              <a:gd name="connsiteX9" fmla="*/ 901430 w 2010846"/>
              <a:gd name="connsiteY9" fmla="*/ 584202 h 980886"/>
              <a:gd name="connsiteX10" fmla="*/ 962390 w 2010846"/>
              <a:gd name="connsiteY10" fmla="*/ 635002 h 980886"/>
              <a:gd name="connsiteX11" fmla="*/ 1099550 w 2010846"/>
              <a:gd name="connsiteY11" fmla="*/ 635002 h 980886"/>
              <a:gd name="connsiteX12" fmla="*/ 1196070 w 2010846"/>
              <a:gd name="connsiteY12" fmla="*/ 619762 h 980886"/>
              <a:gd name="connsiteX13" fmla="*/ 1886950 w 2010846"/>
              <a:gd name="connsiteY13" fmla="*/ 873762 h 980886"/>
              <a:gd name="connsiteX14" fmla="*/ 1246870 w 2010846"/>
              <a:gd name="connsiteY14" fmla="*/ 980442 h 980886"/>
              <a:gd name="connsiteX15" fmla="*/ 1612630 w 2010846"/>
              <a:gd name="connsiteY15" fmla="*/ 914402 h 980886"/>
              <a:gd name="connsiteX16" fmla="*/ 1988550 w 2010846"/>
              <a:gd name="connsiteY16" fmla="*/ 822962 h 980886"/>
              <a:gd name="connsiteX17" fmla="*/ 916670 w 2010846"/>
              <a:gd name="connsiteY17" fmla="*/ 375922 h 980886"/>
              <a:gd name="connsiteX18" fmla="*/ 703310 w 2010846"/>
              <a:gd name="connsiteY18" fmla="*/ 355602 h 980886"/>
              <a:gd name="connsiteX19" fmla="*/ 200390 w 2010846"/>
              <a:gd name="connsiteY19" fmla="*/ 568962 h 980886"/>
              <a:gd name="connsiteX20" fmla="*/ 403590 w 2010846"/>
              <a:gd name="connsiteY20" fmla="*/ 386082 h 980886"/>
              <a:gd name="connsiteX21" fmla="*/ 449310 w 2010846"/>
              <a:gd name="connsiteY21" fmla="*/ 289562 h 980886"/>
              <a:gd name="connsiteX22" fmla="*/ 413750 w 2010846"/>
              <a:gd name="connsiteY22" fmla="*/ 2 h 980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010846" h="980886">
                <a:moveTo>
                  <a:pt x="413750" y="2"/>
                </a:moveTo>
                <a:cubicBezTo>
                  <a:pt x="406130" y="-845"/>
                  <a:pt x="434917" y="207435"/>
                  <a:pt x="403590" y="284482"/>
                </a:cubicBezTo>
                <a:cubicBezTo>
                  <a:pt x="372263" y="361529"/>
                  <a:pt x="292677" y="396242"/>
                  <a:pt x="225790" y="462282"/>
                </a:cubicBezTo>
                <a:cubicBezTo>
                  <a:pt x="158903" y="528322"/>
                  <a:pt x="-22283" y="663789"/>
                  <a:pt x="2270" y="680722"/>
                </a:cubicBezTo>
                <a:cubicBezTo>
                  <a:pt x="26823" y="697655"/>
                  <a:pt x="255423" y="620609"/>
                  <a:pt x="373110" y="563882"/>
                </a:cubicBezTo>
                <a:cubicBezTo>
                  <a:pt x="490797" y="507155"/>
                  <a:pt x="643197" y="392855"/>
                  <a:pt x="708390" y="340362"/>
                </a:cubicBezTo>
                <a:cubicBezTo>
                  <a:pt x="773583" y="287869"/>
                  <a:pt x="721090" y="231989"/>
                  <a:pt x="764270" y="248922"/>
                </a:cubicBezTo>
                <a:cubicBezTo>
                  <a:pt x="807450" y="265855"/>
                  <a:pt x="997103" y="372535"/>
                  <a:pt x="967470" y="441962"/>
                </a:cubicBezTo>
                <a:cubicBezTo>
                  <a:pt x="937837" y="511389"/>
                  <a:pt x="597477" y="641775"/>
                  <a:pt x="586470" y="665482"/>
                </a:cubicBezTo>
                <a:cubicBezTo>
                  <a:pt x="575463" y="689189"/>
                  <a:pt x="838777" y="589282"/>
                  <a:pt x="901430" y="584202"/>
                </a:cubicBezTo>
                <a:cubicBezTo>
                  <a:pt x="964083" y="579122"/>
                  <a:pt x="929370" y="626535"/>
                  <a:pt x="962390" y="635002"/>
                </a:cubicBezTo>
                <a:cubicBezTo>
                  <a:pt x="995410" y="643469"/>
                  <a:pt x="1060603" y="637542"/>
                  <a:pt x="1099550" y="635002"/>
                </a:cubicBezTo>
                <a:cubicBezTo>
                  <a:pt x="1138497" y="632462"/>
                  <a:pt x="1064837" y="579969"/>
                  <a:pt x="1196070" y="619762"/>
                </a:cubicBezTo>
                <a:cubicBezTo>
                  <a:pt x="1327303" y="659555"/>
                  <a:pt x="1878483" y="813649"/>
                  <a:pt x="1886950" y="873762"/>
                </a:cubicBezTo>
                <a:cubicBezTo>
                  <a:pt x="1895417" y="933875"/>
                  <a:pt x="1292590" y="973669"/>
                  <a:pt x="1246870" y="980442"/>
                </a:cubicBezTo>
                <a:cubicBezTo>
                  <a:pt x="1201150" y="987215"/>
                  <a:pt x="1612630" y="914402"/>
                  <a:pt x="1612630" y="914402"/>
                </a:cubicBezTo>
                <a:cubicBezTo>
                  <a:pt x="1736243" y="888155"/>
                  <a:pt x="2104543" y="912709"/>
                  <a:pt x="1988550" y="822962"/>
                </a:cubicBezTo>
                <a:cubicBezTo>
                  <a:pt x="1872557" y="733215"/>
                  <a:pt x="1130877" y="453815"/>
                  <a:pt x="916670" y="375922"/>
                </a:cubicBezTo>
                <a:cubicBezTo>
                  <a:pt x="702463" y="298029"/>
                  <a:pt x="822690" y="323429"/>
                  <a:pt x="703310" y="355602"/>
                </a:cubicBezTo>
                <a:cubicBezTo>
                  <a:pt x="583930" y="387775"/>
                  <a:pt x="250343" y="563882"/>
                  <a:pt x="200390" y="568962"/>
                </a:cubicBezTo>
                <a:cubicBezTo>
                  <a:pt x="150437" y="574042"/>
                  <a:pt x="362103" y="432649"/>
                  <a:pt x="403590" y="386082"/>
                </a:cubicBezTo>
                <a:cubicBezTo>
                  <a:pt x="445077" y="339515"/>
                  <a:pt x="445923" y="352215"/>
                  <a:pt x="449310" y="289562"/>
                </a:cubicBezTo>
                <a:cubicBezTo>
                  <a:pt x="452697" y="226909"/>
                  <a:pt x="421370" y="849"/>
                  <a:pt x="41375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8" name="フリーフォーム: 図形 1437">
            <a:extLst>
              <a:ext uri="{FF2B5EF4-FFF2-40B4-BE49-F238E27FC236}">
                <a16:creationId xmlns:a16="http://schemas.microsoft.com/office/drawing/2014/main" id="{660FD4F1-B6DA-4774-8B1F-C54B558A1C03}"/>
              </a:ext>
            </a:extLst>
          </p:cNvPr>
          <p:cNvSpPr/>
          <p:nvPr/>
        </p:nvSpPr>
        <p:spPr>
          <a:xfrm>
            <a:off x="822960" y="8889728"/>
            <a:ext cx="418180" cy="543832"/>
          </a:xfrm>
          <a:custGeom>
            <a:avLst/>
            <a:gdLst>
              <a:gd name="connsiteX0" fmla="*/ 411480 w 418180"/>
              <a:gd name="connsiteY0" fmla="*/ 272 h 543832"/>
              <a:gd name="connsiteX1" fmla="*/ 289560 w 418180"/>
              <a:gd name="connsiteY1" fmla="*/ 340632 h 543832"/>
              <a:gd name="connsiteX2" fmla="*/ 152400 w 418180"/>
              <a:gd name="connsiteY2" fmla="*/ 442232 h 543832"/>
              <a:gd name="connsiteX3" fmla="*/ 0 w 418180"/>
              <a:gd name="connsiteY3" fmla="*/ 543832 h 543832"/>
              <a:gd name="connsiteX4" fmla="*/ 203200 w 418180"/>
              <a:gd name="connsiteY4" fmla="*/ 416832 h 543832"/>
              <a:gd name="connsiteX5" fmla="*/ 381000 w 418180"/>
              <a:gd name="connsiteY5" fmla="*/ 284752 h 543832"/>
              <a:gd name="connsiteX6" fmla="*/ 411480 w 418180"/>
              <a:gd name="connsiteY6" fmla="*/ 272 h 543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180" h="543832">
                <a:moveTo>
                  <a:pt x="411480" y="272"/>
                </a:moveTo>
                <a:cubicBezTo>
                  <a:pt x="396240" y="9585"/>
                  <a:pt x="332740" y="266972"/>
                  <a:pt x="289560" y="340632"/>
                </a:cubicBezTo>
                <a:cubicBezTo>
                  <a:pt x="246380" y="414292"/>
                  <a:pt x="152400" y="442232"/>
                  <a:pt x="152400" y="442232"/>
                </a:cubicBezTo>
                <a:cubicBezTo>
                  <a:pt x="104140" y="476099"/>
                  <a:pt x="0" y="543832"/>
                  <a:pt x="0" y="543832"/>
                </a:cubicBezTo>
                <a:cubicBezTo>
                  <a:pt x="8467" y="539599"/>
                  <a:pt x="139700" y="460012"/>
                  <a:pt x="203200" y="416832"/>
                </a:cubicBezTo>
                <a:cubicBezTo>
                  <a:pt x="266700" y="373652"/>
                  <a:pt x="346287" y="346559"/>
                  <a:pt x="381000" y="284752"/>
                </a:cubicBezTo>
                <a:cubicBezTo>
                  <a:pt x="415713" y="222945"/>
                  <a:pt x="426720" y="-9041"/>
                  <a:pt x="411480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9" name="フリーフォーム: 図形 1438">
            <a:extLst>
              <a:ext uri="{FF2B5EF4-FFF2-40B4-BE49-F238E27FC236}">
                <a16:creationId xmlns:a16="http://schemas.microsoft.com/office/drawing/2014/main" id="{AF1380A6-F644-4919-B9D5-B9F4711429BF}"/>
              </a:ext>
            </a:extLst>
          </p:cNvPr>
          <p:cNvSpPr/>
          <p:nvPr/>
        </p:nvSpPr>
        <p:spPr>
          <a:xfrm>
            <a:off x="1762760" y="8884920"/>
            <a:ext cx="2170880" cy="1120827"/>
          </a:xfrm>
          <a:custGeom>
            <a:avLst/>
            <a:gdLst>
              <a:gd name="connsiteX0" fmla="*/ 0 w 2170880"/>
              <a:gd name="connsiteY0" fmla="*/ 0 h 1120827"/>
              <a:gd name="connsiteX1" fmla="*/ 985520 w 2170880"/>
              <a:gd name="connsiteY1" fmla="*/ 355600 h 1120827"/>
              <a:gd name="connsiteX2" fmla="*/ 858520 w 2170880"/>
              <a:gd name="connsiteY2" fmla="*/ 340360 h 1120827"/>
              <a:gd name="connsiteX3" fmla="*/ 1859280 w 2170880"/>
              <a:gd name="connsiteY3" fmla="*/ 655320 h 1120827"/>
              <a:gd name="connsiteX4" fmla="*/ 1717040 w 2170880"/>
              <a:gd name="connsiteY4" fmla="*/ 721360 h 1120827"/>
              <a:gd name="connsiteX5" fmla="*/ 1539240 w 2170880"/>
              <a:gd name="connsiteY5" fmla="*/ 929640 h 1120827"/>
              <a:gd name="connsiteX6" fmla="*/ 1209040 w 2170880"/>
              <a:gd name="connsiteY6" fmla="*/ 1051560 h 1120827"/>
              <a:gd name="connsiteX7" fmla="*/ 1046480 w 2170880"/>
              <a:gd name="connsiteY7" fmla="*/ 1112520 h 1120827"/>
              <a:gd name="connsiteX8" fmla="*/ 1595120 w 2170880"/>
              <a:gd name="connsiteY8" fmla="*/ 868680 h 1120827"/>
              <a:gd name="connsiteX9" fmla="*/ 2169160 w 2170880"/>
              <a:gd name="connsiteY9" fmla="*/ 675640 h 1120827"/>
              <a:gd name="connsiteX10" fmla="*/ 1762760 w 2170880"/>
              <a:gd name="connsiteY10" fmla="*/ 670560 h 1120827"/>
              <a:gd name="connsiteX11" fmla="*/ 1483360 w 2170880"/>
              <a:gd name="connsiteY11" fmla="*/ 579120 h 1120827"/>
              <a:gd name="connsiteX12" fmla="*/ 1198880 w 2170880"/>
              <a:gd name="connsiteY12" fmla="*/ 381000 h 1120827"/>
              <a:gd name="connsiteX13" fmla="*/ 802640 w 2170880"/>
              <a:gd name="connsiteY13" fmla="*/ 264160 h 1120827"/>
              <a:gd name="connsiteX14" fmla="*/ 0 w 2170880"/>
              <a:gd name="connsiteY14" fmla="*/ 0 h 1120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70880" h="1120827">
                <a:moveTo>
                  <a:pt x="0" y="0"/>
                </a:moveTo>
                <a:cubicBezTo>
                  <a:pt x="30480" y="15240"/>
                  <a:pt x="842433" y="298873"/>
                  <a:pt x="985520" y="355600"/>
                </a:cubicBezTo>
                <a:cubicBezTo>
                  <a:pt x="1128607" y="412327"/>
                  <a:pt x="712893" y="290407"/>
                  <a:pt x="858520" y="340360"/>
                </a:cubicBezTo>
                <a:cubicBezTo>
                  <a:pt x="1004147" y="390313"/>
                  <a:pt x="1716193" y="591820"/>
                  <a:pt x="1859280" y="655320"/>
                </a:cubicBezTo>
                <a:cubicBezTo>
                  <a:pt x="2002367" y="718820"/>
                  <a:pt x="1770380" y="675640"/>
                  <a:pt x="1717040" y="721360"/>
                </a:cubicBezTo>
                <a:cubicBezTo>
                  <a:pt x="1663700" y="767080"/>
                  <a:pt x="1623906" y="874607"/>
                  <a:pt x="1539240" y="929640"/>
                </a:cubicBezTo>
                <a:cubicBezTo>
                  <a:pt x="1454574" y="984673"/>
                  <a:pt x="1209040" y="1051560"/>
                  <a:pt x="1209040" y="1051560"/>
                </a:cubicBezTo>
                <a:cubicBezTo>
                  <a:pt x="1126913" y="1082040"/>
                  <a:pt x="982133" y="1143000"/>
                  <a:pt x="1046480" y="1112520"/>
                </a:cubicBezTo>
                <a:cubicBezTo>
                  <a:pt x="1110827" y="1082040"/>
                  <a:pt x="1408007" y="941493"/>
                  <a:pt x="1595120" y="868680"/>
                </a:cubicBezTo>
                <a:cubicBezTo>
                  <a:pt x="1782233" y="795867"/>
                  <a:pt x="2141220" y="708660"/>
                  <a:pt x="2169160" y="675640"/>
                </a:cubicBezTo>
                <a:cubicBezTo>
                  <a:pt x="2197100" y="642620"/>
                  <a:pt x="1877060" y="686647"/>
                  <a:pt x="1762760" y="670560"/>
                </a:cubicBezTo>
                <a:cubicBezTo>
                  <a:pt x="1648460" y="654473"/>
                  <a:pt x="1577340" y="627380"/>
                  <a:pt x="1483360" y="579120"/>
                </a:cubicBezTo>
                <a:cubicBezTo>
                  <a:pt x="1389380" y="530860"/>
                  <a:pt x="1312333" y="433493"/>
                  <a:pt x="1198880" y="381000"/>
                </a:cubicBezTo>
                <a:cubicBezTo>
                  <a:pt x="1085427" y="328507"/>
                  <a:pt x="1000760" y="328507"/>
                  <a:pt x="802640" y="26416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3" name="フリーフォーム: 図形 1392">
            <a:extLst>
              <a:ext uri="{FF2B5EF4-FFF2-40B4-BE49-F238E27FC236}">
                <a16:creationId xmlns:a16="http://schemas.microsoft.com/office/drawing/2014/main" id="{6CF45485-14FB-463E-935D-259AA6539841}"/>
              </a:ext>
            </a:extLst>
          </p:cNvPr>
          <p:cNvSpPr/>
          <p:nvPr/>
        </p:nvSpPr>
        <p:spPr>
          <a:xfrm>
            <a:off x="9628409" y="3976492"/>
            <a:ext cx="468668" cy="172175"/>
          </a:xfrm>
          <a:custGeom>
            <a:avLst/>
            <a:gdLst>
              <a:gd name="connsiteX0" fmla="*/ 2424 w 468668"/>
              <a:gd name="connsiteY0" fmla="*/ 53641 h 172175"/>
              <a:gd name="connsiteX1" fmla="*/ 290291 w 468668"/>
              <a:gd name="connsiteY1" fmla="*/ 32475 h 172175"/>
              <a:gd name="connsiteX2" fmla="*/ 269124 w 468668"/>
              <a:gd name="connsiteY2" fmla="*/ 32475 h 172175"/>
              <a:gd name="connsiteX3" fmla="*/ 311458 w 468668"/>
              <a:gd name="connsiteY3" fmla="*/ 40941 h 172175"/>
              <a:gd name="connsiteX4" fmla="*/ 468091 w 468668"/>
              <a:gd name="connsiteY4" fmla="*/ 172175 h 172175"/>
              <a:gd name="connsiteX5" fmla="*/ 366491 w 468668"/>
              <a:gd name="connsiteY5" fmla="*/ 40941 h 172175"/>
              <a:gd name="connsiteX6" fmla="*/ 421524 w 468668"/>
              <a:gd name="connsiteY6" fmla="*/ 62108 h 172175"/>
              <a:gd name="connsiteX7" fmla="*/ 341091 w 468668"/>
              <a:gd name="connsiteY7" fmla="*/ 15541 h 172175"/>
              <a:gd name="connsiteX8" fmla="*/ 311458 w 468668"/>
              <a:gd name="connsiteY8" fmla="*/ 7075 h 172175"/>
              <a:gd name="connsiteX9" fmla="*/ 332624 w 468668"/>
              <a:gd name="connsiteY9" fmla="*/ 112908 h 172175"/>
              <a:gd name="connsiteX10" fmla="*/ 163291 w 468668"/>
              <a:gd name="connsiteY10" fmla="*/ 91741 h 172175"/>
              <a:gd name="connsiteX11" fmla="*/ 2424 w 468668"/>
              <a:gd name="connsiteY11" fmla="*/ 53641 h 17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8668" h="172175">
                <a:moveTo>
                  <a:pt x="2424" y="53641"/>
                </a:moveTo>
                <a:cubicBezTo>
                  <a:pt x="23591" y="43763"/>
                  <a:pt x="245841" y="36003"/>
                  <a:pt x="290291" y="32475"/>
                </a:cubicBezTo>
                <a:cubicBezTo>
                  <a:pt x="334741" y="28947"/>
                  <a:pt x="269124" y="32475"/>
                  <a:pt x="269124" y="32475"/>
                </a:cubicBezTo>
                <a:cubicBezTo>
                  <a:pt x="272652" y="33886"/>
                  <a:pt x="278297" y="17658"/>
                  <a:pt x="311458" y="40941"/>
                </a:cubicBezTo>
                <a:cubicBezTo>
                  <a:pt x="344619" y="64224"/>
                  <a:pt x="458919" y="172175"/>
                  <a:pt x="468091" y="172175"/>
                </a:cubicBezTo>
                <a:cubicBezTo>
                  <a:pt x="477263" y="172175"/>
                  <a:pt x="374252" y="59285"/>
                  <a:pt x="366491" y="40941"/>
                </a:cubicBezTo>
                <a:cubicBezTo>
                  <a:pt x="358730" y="22597"/>
                  <a:pt x="425757" y="66341"/>
                  <a:pt x="421524" y="62108"/>
                </a:cubicBezTo>
                <a:cubicBezTo>
                  <a:pt x="417291" y="57875"/>
                  <a:pt x="359435" y="24713"/>
                  <a:pt x="341091" y="15541"/>
                </a:cubicBezTo>
                <a:cubicBezTo>
                  <a:pt x="322747" y="6369"/>
                  <a:pt x="312869" y="-9153"/>
                  <a:pt x="311458" y="7075"/>
                </a:cubicBezTo>
                <a:cubicBezTo>
                  <a:pt x="310047" y="23303"/>
                  <a:pt x="357318" y="98797"/>
                  <a:pt x="332624" y="112908"/>
                </a:cubicBezTo>
                <a:cubicBezTo>
                  <a:pt x="307930" y="127019"/>
                  <a:pt x="222558" y="95269"/>
                  <a:pt x="163291" y="91741"/>
                </a:cubicBezTo>
                <a:cubicBezTo>
                  <a:pt x="104024" y="88213"/>
                  <a:pt x="-18743" y="63519"/>
                  <a:pt x="2424" y="5364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1" name="フリーフォーム: 図形 1430">
            <a:extLst>
              <a:ext uri="{FF2B5EF4-FFF2-40B4-BE49-F238E27FC236}">
                <a16:creationId xmlns:a16="http://schemas.microsoft.com/office/drawing/2014/main" id="{77470989-5F87-42F1-84BB-E1F5A25B059E}"/>
              </a:ext>
            </a:extLst>
          </p:cNvPr>
          <p:cNvSpPr/>
          <p:nvPr/>
        </p:nvSpPr>
        <p:spPr>
          <a:xfrm>
            <a:off x="9574518" y="3799721"/>
            <a:ext cx="559784" cy="243557"/>
          </a:xfrm>
          <a:custGeom>
            <a:avLst/>
            <a:gdLst>
              <a:gd name="connsiteX0" fmla="*/ 1282 w 559784"/>
              <a:gd name="connsiteY0" fmla="*/ 186492 h 243557"/>
              <a:gd name="connsiteX1" fmla="*/ 239407 w 559784"/>
              <a:gd name="connsiteY1" fmla="*/ 89654 h 243557"/>
              <a:gd name="connsiteX2" fmla="*/ 188607 w 559784"/>
              <a:gd name="connsiteY2" fmla="*/ 105529 h 243557"/>
              <a:gd name="connsiteX3" fmla="*/ 337832 w 559784"/>
              <a:gd name="connsiteY3" fmla="*/ 75367 h 243557"/>
              <a:gd name="connsiteX4" fmla="*/ 342595 w 559784"/>
              <a:gd name="connsiteY4" fmla="*/ 75367 h 243557"/>
              <a:gd name="connsiteX5" fmla="*/ 417207 w 559784"/>
              <a:gd name="connsiteY5" fmla="*/ 42029 h 243557"/>
              <a:gd name="connsiteX6" fmla="*/ 396570 w 559784"/>
              <a:gd name="connsiteY6" fmla="*/ 32504 h 243557"/>
              <a:gd name="connsiteX7" fmla="*/ 433082 w 559784"/>
              <a:gd name="connsiteY7" fmla="*/ 2342 h 243557"/>
              <a:gd name="connsiteX8" fmla="*/ 472770 w 559784"/>
              <a:gd name="connsiteY8" fmla="*/ 102354 h 243557"/>
              <a:gd name="connsiteX9" fmla="*/ 558495 w 559784"/>
              <a:gd name="connsiteY9" fmla="*/ 242054 h 243557"/>
              <a:gd name="connsiteX10" fmla="*/ 517220 w 559784"/>
              <a:gd name="connsiteY10" fmla="*/ 173792 h 243557"/>
              <a:gd name="connsiteX11" fmla="*/ 421970 w 559784"/>
              <a:gd name="connsiteY11" fmla="*/ 134104 h 243557"/>
              <a:gd name="connsiteX12" fmla="*/ 317195 w 559784"/>
              <a:gd name="connsiteY12" fmla="*/ 129342 h 243557"/>
              <a:gd name="connsiteX13" fmla="*/ 191782 w 559784"/>
              <a:gd name="connsiteY13" fmla="*/ 153154 h 243557"/>
              <a:gd name="connsiteX14" fmla="*/ 379107 w 559784"/>
              <a:gd name="connsiteY14" fmla="*/ 151567 h 243557"/>
              <a:gd name="connsiteX15" fmla="*/ 155270 w 559784"/>
              <a:gd name="connsiteY15" fmla="*/ 161092 h 243557"/>
              <a:gd name="connsiteX16" fmla="*/ 1282 w 559784"/>
              <a:gd name="connsiteY16" fmla="*/ 186492 h 24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59784" h="243557">
                <a:moveTo>
                  <a:pt x="1282" y="186492"/>
                </a:moveTo>
                <a:cubicBezTo>
                  <a:pt x="15305" y="174586"/>
                  <a:pt x="208186" y="103148"/>
                  <a:pt x="239407" y="89654"/>
                </a:cubicBezTo>
                <a:cubicBezTo>
                  <a:pt x="270628" y="76160"/>
                  <a:pt x="172203" y="107910"/>
                  <a:pt x="188607" y="105529"/>
                </a:cubicBezTo>
                <a:cubicBezTo>
                  <a:pt x="205011" y="103148"/>
                  <a:pt x="312167" y="80394"/>
                  <a:pt x="337832" y="75367"/>
                </a:cubicBezTo>
                <a:cubicBezTo>
                  <a:pt x="363497" y="70340"/>
                  <a:pt x="329366" y="80923"/>
                  <a:pt x="342595" y="75367"/>
                </a:cubicBezTo>
                <a:cubicBezTo>
                  <a:pt x="355824" y="69811"/>
                  <a:pt x="408211" y="49173"/>
                  <a:pt x="417207" y="42029"/>
                </a:cubicBezTo>
                <a:cubicBezTo>
                  <a:pt x="426203" y="34885"/>
                  <a:pt x="393924" y="39118"/>
                  <a:pt x="396570" y="32504"/>
                </a:cubicBezTo>
                <a:cubicBezTo>
                  <a:pt x="399216" y="25889"/>
                  <a:pt x="420382" y="-9300"/>
                  <a:pt x="433082" y="2342"/>
                </a:cubicBezTo>
                <a:cubicBezTo>
                  <a:pt x="445782" y="13984"/>
                  <a:pt x="451868" y="62402"/>
                  <a:pt x="472770" y="102354"/>
                </a:cubicBezTo>
                <a:cubicBezTo>
                  <a:pt x="493672" y="142306"/>
                  <a:pt x="551087" y="230148"/>
                  <a:pt x="558495" y="242054"/>
                </a:cubicBezTo>
                <a:cubicBezTo>
                  <a:pt x="565903" y="253960"/>
                  <a:pt x="539974" y="191784"/>
                  <a:pt x="517220" y="173792"/>
                </a:cubicBezTo>
                <a:cubicBezTo>
                  <a:pt x="494466" y="155800"/>
                  <a:pt x="455307" y="141512"/>
                  <a:pt x="421970" y="134104"/>
                </a:cubicBezTo>
                <a:cubicBezTo>
                  <a:pt x="388633" y="126696"/>
                  <a:pt x="355560" y="126167"/>
                  <a:pt x="317195" y="129342"/>
                </a:cubicBezTo>
                <a:cubicBezTo>
                  <a:pt x="278830" y="132517"/>
                  <a:pt x="181463" y="149450"/>
                  <a:pt x="191782" y="153154"/>
                </a:cubicBezTo>
                <a:cubicBezTo>
                  <a:pt x="202101" y="156858"/>
                  <a:pt x="385192" y="150244"/>
                  <a:pt x="379107" y="151567"/>
                </a:cubicBezTo>
                <a:cubicBezTo>
                  <a:pt x="373022" y="152890"/>
                  <a:pt x="219034" y="156594"/>
                  <a:pt x="155270" y="161092"/>
                </a:cubicBezTo>
                <a:cubicBezTo>
                  <a:pt x="91506" y="165590"/>
                  <a:pt x="-12741" y="198398"/>
                  <a:pt x="1282" y="18649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0" name="フリーフォーム: 図形 1439">
            <a:extLst>
              <a:ext uri="{FF2B5EF4-FFF2-40B4-BE49-F238E27FC236}">
                <a16:creationId xmlns:a16="http://schemas.microsoft.com/office/drawing/2014/main" id="{E5354F5C-4C47-4F2F-AF30-2051B0B340D2}"/>
              </a:ext>
            </a:extLst>
          </p:cNvPr>
          <p:cNvSpPr/>
          <p:nvPr/>
        </p:nvSpPr>
        <p:spPr>
          <a:xfrm>
            <a:off x="7716967" y="3647388"/>
            <a:ext cx="1199655" cy="281681"/>
          </a:xfrm>
          <a:custGeom>
            <a:avLst/>
            <a:gdLst>
              <a:gd name="connsiteX0" fmla="*/ 3046 w 1199655"/>
              <a:gd name="connsiteY0" fmla="*/ 153087 h 281681"/>
              <a:gd name="connsiteX1" fmla="*/ 439608 w 1199655"/>
              <a:gd name="connsiteY1" fmla="*/ 21325 h 281681"/>
              <a:gd name="connsiteX2" fmla="*/ 358646 w 1199655"/>
              <a:gd name="connsiteY2" fmla="*/ 32437 h 281681"/>
              <a:gd name="connsiteX3" fmla="*/ 620583 w 1199655"/>
              <a:gd name="connsiteY3" fmla="*/ 35612 h 281681"/>
              <a:gd name="connsiteX4" fmla="*/ 853946 w 1199655"/>
              <a:gd name="connsiteY4" fmla="*/ 57837 h 281681"/>
              <a:gd name="connsiteX5" fmla="*/ 584071 w 1199655"/>
              <a:gd name="connsiteY5" fmla="*/ 687 h 281681"/>
              <a:gd name="connsiteX6" fmla="*/ 1028571 w 1199655"/>
              <a:gd name="connsiteY6" fmla="*/ 103875 h 281681"/>
              <a:gd name="connsiteX7" fmla="*/ 1004758 w 1199655"/>
              <a:gd name="connsiteY7" fmla="*/ 113400 h 281681"/>
              <a:gd name="connsiteX8" fmla="*/ 1184146 w 1199655"/>
              <a:gd name="connsiteY8" fmla="*/ 200712 h 281681"/>
              <a:gd name="connsiteX9" fmla="*/ 1185733 w 1199655"/>
              <a:gd name="connsiteY9" fmla="*/ 240400 h 281681"/>
              <a:gd name="connsiteX10" fmla="*/ 1144458 w 1199655"/>
              <a:gd name="connsiteY10" fmla="*/ 207062 h 281681"/>
              <a:gd name="connsiteX11" fmla="*/ 838071 w 1199655"/>
              <a:gd name="connsiteY11" fmla="*/ 143562 h 281681"/>
              <a:gd name="connsiteX12" fmla="*/ 1149221 w 1199655"/>
              <a:gd name="connsiteY12" fmla="*/ 245162 h 281681"/>
              <a:gd name="connsiteX13" fmla="*/ 901571 w 1199655"/>
              <a:gd name="connsiteY13" fmla="*/ 183250 h 281681"/>
              <a:gd name="connsiteX14" fmla="*/ 626933 w 1199655"/>
              <a:gd name="connsiteY14" fmla="*/ 111812 h 281681"/>
              <a:gd name="connsiteX15" fmla="*/ 450721 w 1199655"/>
              <a:gd name="connsiteY15" fmla="*/ 88000 h 281681"/>
              <a:gd name="connsiteX16" fmla="*/ 849183 w 1199655"/>
              <a:gd name="connsiteY16" fmla="*/ 172137 h 281681"/>
              <a:gd name="connsiteX17" fmla="*/ 504696 w 1199655"/>
              <a:gd name="connsiteY17" fmla="*/ 102287 h 281681"/>
              <a:gd name="connsiteX18" fmla="*/ 344358 w 1199655"/>
              <a:gd name="connsiteY18" fmla="*/ 127687 h 281681"/>
              <a:gd name="connsiteX19" fmla="*/ 6221 w 1199655"/>
              <a:gd name="connsiteY19" fmla="*/ 281675 h 281681"/>
              <a:gd name="connsiteX20" fmla="*/ 233233 w 1199655"/>
              <a:gd name="connsiteY20" fmla="*/ 134037 h 281681"/>
              <a:gd name="connsiteX21" fmla="*/ 3046 w 1199655"/>
              <a:gd name="connsiteY21" fmla="*/ 153087 h 281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99655" h="281681">
                <a:moveTo>
                  <a:pt x="3046" y="153087"/>
                </a:moveTo>
                <a:cubicBezTo>
                  <a:pt x="37442" y="134302"/>
                  <a:pt x="380341" y="41433"/>
                  <a:pt x="439608" y="21325"/>
                </a:cubicBezTo>
                <a:cubicBezTo>
                  <a:pt x="498875" y="1217"/>
                  <a:pt x="328484" y="30056"/>
                  <a:pt x="358646" y="32437"/>
                </a:cubicBezTo>
                <a:cubicBezTo>
                  <a:pt x="388809" y="34818"/>
                  <a:pt x="538033" y="31379"/>
                  <a:pt x="620583" y="35612"/>
                </a:cubicBezTo>
                <a:cubicBezTo>
                  <a:pt x="703133" y="39845"/>
                  <a:pt x="860031" y="63658"/>
                  <a:pt x="853946" y="57837"/>
                </a:cubicBezTo>
                <a:cubicBezTo>
                  <a:pt x="847861" y="52016"/>
                  <a:pt x="554967" y="-6986"/>
                  <a:pt x="584071" y="687"/>
                </a:cubicBezTo>
                <a:cubicBezTo>
                  <a:pt x="613175" y="8360"/>
                  <a:pt x="958457" y="85090"/>
                  <a:pt x="1028571" y="103875"/>
                </a:cubicBezTo>
                <a:cubicBezTo>
                  <a:pt x="1098685" y="122660"/>
                  <a:pt x="978829" y="97261"/>
                  <a:pt x="1004758" y="113400"/>
                </a:cubicBezTo>
                <a:cubicBezTo>
                  <a:pt x="1030687" y="129539"/>
                  <a:pt x="1153984" y="179545"/>
                  <a:pt x="1184146" y="200712"/>
                </a:cubicBezTo>
                <a:cubicBezTo>
                  <a:pt x="1214308" y="221879"/>
                  <a:pt x="1192348" y="239342"/>
                  <a:pt x="1185733" y="240400"/>
                </a:cubicBezTo>
                <a:cubicBezTo>
                  <a:pt x="1179118" y="241458"/>
                  <a:pt x="1202402" y="223202"/>
                  <a:pt x="1144458" y="207062"/>
                </a:cubicBezTo>
                <a:cubicBezTo>
                  <a:pt x="1086514" y="190922"/>
                  <a:pt x="837277" y="137212"/>
                  <a:pt x="838071" y="143562"/>
                </a:cubicBezTo>
                <a:cubicBezTo>
                  <a:pt x="838865" y="149912"/>
                  <a:pt x="1138638" y="238547"/>
                  <a:pt x="1149221" y="245162"/>
                </a:cubicBezTo>
                <a:cubicBezTo>
                  <a:pt x="1159804" y="251777"/>
                  <a:pt x="988619" y="205475"/>
                  <a:pt x="901571" y="183250"/>
                </a:cubicBezTo>
                <a:cubicBezTo>
                  <a:pt x="814523" y="161025"/>
                  <a:pt x="702075" y="127687"/>
                  <a:pt x="626933" y="111812"/>
                </a:cubicBezTo>
                <a:cubicBezTo>
                  <a:pt x="551791" y="95937"/>
                  <a:pt x="413679" y="77946"/>
                  <a:pt x="450721" y="88000"/>
                </a:cubicBezTo>
                <a:cubicBezTo>
                  <a:pt x="487763" y="98054"/>
                  <a:pt x="840187" y="169756"/>
                  <a:pt x="849183" y="172137"/>
                </a:cubicBezTo>
                <a:cubicBezTo>
                  <a:pt x="858179" y="174518"/>
                  <a:pt x="588833" y="109695"/>
                  <a:pt x="504696" y="102287"/>
                </a:cubicBezTo>
                <a:cubicBezTo>
                  <a:pt x="420559" y="94879"/>
                  <a:pt x="427437" y="97789"/>
                  <a:pt x="344358" y="127687"/>
                </a:cubicBezTo>
                <a:cubicBezTo>
                  <a:pt x="261279" y="157585"/>
                  <a:pt x="24742" y="280617"/>
                  <a:pt x="6221" y="281675"/>
                </a:cubicBezTo>
                <a:cubicBezTo>
                  <a:pt x="-12300" y="282733"/>
                  <a:pt x="229529" y="149647"/>
                  <a:pt x="233233" y="134037"/>
                </a:cubicBezTo>
                <a:cubicBezTo>
                  <a:pt x="236937" y="118427"/>
                  <a:pt x="-31350" y="171872"/>
                  <a:pt x="3046" y="15308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1" name="フリーフォーム: 図形 1440">
            <a:extLst>
              <a:ext uri="{FF2B5EF4-FFF2-40B4-BE49-F238E27FC236}">
                <a16:creationId xmlns:a16="http://schemas.microsoft.com/office/drawing/2014/main" id="{8C198A7A-6ADA-4B25-9F90-B6BEBD62EE98}"/>
              </a:ext>
            </a:extLst>
          </p:cNvPr>
          <p:cNvSpPr/>
          <p:nvPr/>
        </p:nvSpPr>
        <p:spPr>
          <a:xfrm>
            <a:off x="7781919" y="3860674"/>
            <a:ext cx="1063973" cy="305186"/>
          </a:xfrm>
          <a:custGeom>
            <a:avLst/>
            <a:gdLst>
              <a:gd name="connsiteX0" fmla="*/ 203206 w 1063973"/>
              <a:gd name="connsiteY0" fmla="*/ 69976 h 305186"/>
              <a:gd name="connsiteX1" fmla="*/ 508006 w 1063973"/>
              <a:gd name="connsiteY1" fmla="*/ 3301 h 305186"/>
              <a:gd name="connsiteX2" fmla="*/ 536581 w 1063973"/>
              <a:gd name="connsiteY2" fmla="*/ 16001 h 305186"/>
              <a:gd name="connsiteX3" fmla="*/ 828681 w 1063973"/>
              <a:gd name="connsiteY3" fmla="*/ 66801 h 305186"/>
              <a:gd name="connsiteX4" fmla="*/ 584206 w 1063973"/>
              <a:gd name="connsiteY4" fmla="*/ 47751 h 305186"/>
              <a:gd name="connsiteX5" fmla="*/ 841381 w 1063973"/>
              <a:gd name="connsiteY5" fmla="*/ 130301 h 305186"/>
              <a:gd name="connsiteX6" fmla="*/ 1063631 w 1063973"/>
              <a:gd name="connsiteY6" fmla="*/ 273176 h 305186"/>
              <a:gd name="connsiteX7" fmla="*/ 790581 w 1063973"/>
              <a:gd name="connsiteY7" fmla="*/ 139826 h 305186"/>
              <a:gd name="connsiteX8" fmla="*/ 457206 w 1063973"/>
              <a:gd name="connsiteY8" fmla="*/ 41401 h 305186"/>
              <a:gd name="connsiteX9" fmla="*/ 206381 w 1063973"/>
              <a:gd name="connsiteY9" fmla="*/ 136651 h 305186"/>
              <a:gd name="connsiteX10" fmla="*/ 6 w 1063973"/>
              <a:gd name="connsiteY10" fmla="*/ 304926 h 305186"/>
              <a:gd name="connsiteX11" fmla="*/ 203206 w 1063973"/>
              <a:gd name="connsiteY11" fmla="*/ 69976 h 305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3973" h="305186">
                <a:moveTo>
                  <a:pt x="203206" y="69976"/>
                </a:moveTo>
                <a:cubicBezTo>
                  <a:pt x="287873" y="19705"/>
                  <a:pt x="452444" y="12297"/>
                  <a:pt x="508006" y="3301"/>
                </a:cubicBezTo>
                <a:cubicBezTo>
                  <a:pt x="563568" y="-5695"/>
                  <a:pt x="483135" y="5418"/>
                  <a:pt x="536581" y="16001"/>
                </a:cubicBezTo>
                <a:cubicBezTo>
                  <a:pt x="590027" y="26584"/>
                  <a:pt x="820744" y="61509"/>
                  <a:pt x="828681" y="66801"/>
                </a:cubicBezTo>
                <a:cubicBezTo>
                  <a:pt x="836618" y="72093"/>
                  <a:pt x="582089" y="37168"/>
                  <a:pt x="584206" y="47751"/>
                </a:cubicBezTo>
                <a:cubicBezTo>
                  <a:pt x="586323" y="58334"/>
                  <a:pt x="761477" y="92730"/>
                  <a:pt x="841381" y="130301"/>
                </a:cubicBezTo>
                <a:cubicBezTo>
                  <a:pt x="921285" y="167872"/>
                  <a:pt x="1072098" y="271589"/>
                  <a:pt x="1063631" y="273176"/>
                </a:cubicBezTo>
                <a:cubicBezTo>
                  <a:pt x="1055164" y="274763"/>
                  <a:pt x="891652" y="178455"/>
                  <a:pt x="790581" y="139826"/>
                </a:cubicBezTo>
                <a:cubicBezTo>
                  <a:pt x="689510" y="101197"/>
                  <a:pt x="554573" y="41930"/>
                  <a:pt x="457206" y="41401"/>
                </a:cubicBezTo>
                <a:cubicBezTo>
                  <a:pt x="359839" y="40872"/>
                  <a:pt x="282581" y="92730"/>
                  <a:pt x="206381" y="136651"/>
                </a:cubicBezTo>
                <a:cubicBezTo>
                  <a:pt x="130181" y="180572"/>
                  <a:pt x="1064" y="311805"/>
                  <a:pt x="6" y="304926"/>
                </a:cubicBezTo>
                <a:cubicBezTo>
                  <a:pt x="-1052" y="298047"/>
                  <a:pt x="118539" y="120247"/>
                  <a:pt x="203206" y="6997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2" name="フリーフォーム: 図形 1441">
            <a:extLst>
              <a:ext uri="{FF2B5EF4-FFF2-40B4-BE49-F238E27FC236}">
                <a16:creationId xmlns:a16="http://schemas.microsoft.com/office/drawing/2014/main" id="{53C40C5C-FDB7-42B9-9D03-4130425C68C7}"/>
              </a:ext>
            </a:extLst>
          </p:cNvPr>
          <p:cNvSpPr/>
          <p:nvPr/>
        </p:nvSpPr>
        <p:spPr>
          <a:xfrm>
            <a:off x="8540283" y="4886225"/>
            <a:ext cx="368992" cy="447775"/>
          </a:xfrm>
          <a:custGeom>
            <a:avLst/>
            <a:gdLst>
              <a:gd name="connsiteX0" fmla="*/ 368767 w 368992"/>
              <a:gd name="connsiteY0" fmla="*/ 100 h 447775"/>
              <a:gd name="connsiteX1" fmla="*/ 171917 w 368992"/>
              <a:gd name="connsiteY1" fmla="*/ 196950 h 447775"/>
              <a:gd name="connsiteX2" fmla="*/ 206842 w 368992"/>
              <a:gd name="connsiteY2" fmla="*/ 108050 h 447775"/>
              <a:gd name="connsiteX3" fmla="*/ 73492 w 368992"/>
              <a:gd name="connsiteY3" fmla="*/ 276325 h 447775"/>
              <a:gd name="connsiteX4" fmla="*/ 111592 w 368992"/>
              <a:gd name="connsiteY4" fmla="*/ 250925 h 447775"/>
              <a:gd name="connsiteX5" fmla="*/ 92542 w 368992"/>
              <a:gd name="connsiteY5" fmla="*/ 301725 h 447775"/>
              <a:gd name="connsiteX6" fmla="*/ 149692 w 368992"/>
              <a:gd name="connsiteY6" fmla="*/ 400150 h 447775"/>
              <a:gd name="connsiteX7" fmla="*/ 184617 w 368992"/>
              <a:gd name="connsiteY7" fmla="*/ 447775 h 447775"/>
              <a:gd name="connsiteX8" fmla="*/ 127467 w 368992"/>
              <a:gd name="connsiteY8" fmla="*/ 400150 h 447775"/>
              <a:gd name="connsiteX9" fmla="*/ 467 w 368992"/>
              <a:gd name="connsiteY9" fmla="*/ 308075 h 447775"/>
              <a:gd name="connsiteX10" fmla="*/ 86192 w 368992"/>
              <a:gd name="connsiteY10" fmla="*/ 171550 h 447775"/>
              <a:gd name="connsiteX11" fmla="*/ 130642 w 368992"/>
              <a:gd name="connsiteY11" fmla="*/ 114400 h 447775"/>
              <a:gd name="connsiteX12" fmla="*/ 51267 w 368992"/>
              <a:gd name="connsiteY12" fmla="*/ 295375 h 447775"/>
              <a:gd name="connsiteX13" fmla="*/ 127467 w 368992"/>
              <a:gd name="connsiteY13" fmla="*/ 171550 h 447775"/>
              <a:gd name="connsiteX14" fmla="*/ 368767 w 368992"/>
              <a:gd name="connsiteY14" fmla="*/ 100 h 44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8992" h="447775">
                <a:moveTo>
                  <a:pt x="368767" y="100"/>
                </a:moveTo>
                <a:cubicBezTo>
                  <a:pt x="376175" y="4333"/>
                  <a:pt x="198904" y="178958"/>
                  <a:pt x="171917" y="196950"/>
                </a:cubicBezTo>
                <a:cubicBezTo>
                  <a:pt x="144930" y="214942"/>
                  <a:pt x="223246" y="94821"/>
                  <a:pt x="206842" y="108050"/>
                </a:cubicBezTo>
                <a:cubicBezTo>
                  <a:pt x="190438" y="121279"/>
                  <a:pt x="89367" y="252513"/>
                  <a:pt x="73492" y="276325"/>
                </a:cubicBezTo>
                <a:cubicBezTo>
                  <a:pt x="57617" y="300138"/>
                  <a:pt x="108417" y="246692"/>
                  <a:pt x="111592" y="250925"/>
                </a:cubicBezTo>
                <a:cubicBezTo>
                  <a:pt x="114767" y="255158"/>
                  <a:pt x="86192" y="276854"/>
                  <a:pt x="92542" y="301725"/>
                </a:cubicBezTo>
                <a:cubicBezTo>
                  <a:pt x="98892" y="326596"/>
                  <a:pt x="134346" y="375808"/>
                  <a:pt x="149692" y="400150"/>
                </a:cubicBezTo>
                <a:cubicBezTo>
                  <a:pt x="165038" y="424492"/>
                  <a:pt x="188321" y="447775"/>
                  <a:pt x="184617" y="447775"/>
                </a:cubicBezTo>
                <a:cubicBezTo>
                  <a:pt x="180913" y="447775"/>
                  <a:pt x="158159" y="423433"/>
                  <a:pt x="127467" y="400150"/>
                </a:cubicBezTo>
                <a:cubicBezTo>
                  <a:pt x="96775" y="376867"/>
                  <a:pt x="7346" y="346175"/>
                  <a:pt x="467" y="308075"/>
                </a:cubicBezTo>
                <a:cubicBezTo>
                  <a:pt x="-6412" y="269975"/>
                  <a:pt x="64496" y="203829"/>
                  <a:pt x="86192" y="171550"/>
                </a:cubicBezTo>
                <a:cubicBezTo>
                  <a:pt x="107888" y="139271"/>
                  <a:pt x="136463" y="93763"/>
                  <a:pt x="130642" y="114400"/>
                </a:cubicBezTo>
                <a:cubicBezTo>
                  <a:pt x="124821" y="135037"/>
                  <a:pt x="51796" y="285850"/>
                  <a:pt x="51267" y="295375"/>
                </a:cubicBezTo>
                <a:cubicBezTo>
                  <a:pt x="50738" y="304900"/>
                  <a:pt x="80371" y="217058"/>
                  <a:pt x="127467" y="171550"/>
                </a:cubicBezTo>
                <a:cubicBezTo>
                  <a:pt x="174563" y="126042"/>
                  <a:pt x="361359" y="-4133"/>
                  <a:pt x="368767" y="10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3" name="フリーフォーム: 図形 1442">
            <a:extLst>
              <a:ext uri="{FF2B5EF4-FFF2-40B4-BE49-F238E27FC236}">
                <a16:creationId xmlns:a16="http://schemas.microsoft.com/office/drawing/2014/main" id="{CA659C69-2C76-4AC5-A9F0-C8DDEDAAA475}"/>
              </a:ext>
            </a:extLst>
          </p:cNvPr>
          <p:cNvSpPr/>
          <p:nvPr/>
        </p:nvSpPr>
        <p:spPr>
          <a:xfrm>
            <a:off x="8631862" y="5255079"/>
            <a:ext cx="509128" cy="253796"/>
          </a:xfrm>
          <a:custGeom>
            <a:avLst/>
            <a:gdLst>
              <a:gd name="connsiteX0" fmla="*/ 963 w 509128"/>
              <a:gd name="connsiteY0" fmla="*/ 2721 h 253796"/>
              <a:gd name="connsiteX1" fmla="*/ 166063 w 509128"/>
              <a:gd name="connsiteY1" fmla="*/ 34471 h 253796"/>
              <a:gd name="connsiteX2" fmla="*/ 350213 w 509128"/>
              <a:gd name="connsiteY2" fmla="*/ 91621 h 253796"/>
              <a:gd name="connsiteX3" fmla="*/ 220038 w 509128"/>
              <a:gd name="connsiteY3" fmla="*/ 21771 h 253796"/>
              <a:gd name="connsiteX4" fmla="*/ 366088 w 509128"/>
              <a:gd name="connsiteY4" fmla="*/ 59871 h 253796"/>
              <a:gd name="connsiteX5" fmla="*/ 467688 w 509128"/>
              <a:gd name="connsiteY5" fmla="*/ 129721 h 253796"/>
              <a:gd name="connsiteX6" fmla="*/ 483563 w 509128"/>
              <a:gd name="connsiteY6" fmla="*/ 155121 h 253796"/>
              <a:gd name="connsiteX7" fmla="*/ 334338 w 509128"/>
              <a:gd name="connsiteY7" fmla="*/ 123371 h 253796"/>
              <a:gd name="connsiteX8" fmla="*/ 508963 w 509128"/>
              <a:gd name="connsiteY8" fmla="*/ 253546 h 253796"/>
              <a:gd name="connsiteX9" fmla="*/ 362913 w 509128"/>
              <a:gd name="connsiteY9" fmla="*/ 155121 h 253796"/>
              <a:gd name="connsiteX10" fmla="*/ 197813 w 509128"/>
              <a:gd name="connsiteY10" fmla="*/ 110671 h 253796"/>
              <a:gd name="connsiteX11" fmla="*/ 102563 w 509128"/>
              <a:gd name="connsiteY11" fmla="*/ 104321 h 253796"/>
              <a:gd name="connsiteX12" fmla="*/ 963 w 509128"/>
              <a:gd name="connsiteY12" fmla="*/ 2721 h 253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9128" h="253796">
                <a:moveTo>
                  <a:pt x="963" y="2721"/>
                </a:moveTo>
                <a:cubicBezTo>
                  <a:pt x="11546" y="-8921"/>
                  <a:pt x="107855" y="19654"/>
                  <a:pt x="166063" y="34471"/>
                </a:cubicBezTo>
                <a:cubicBezTo>
                  <a:pt x="224271" y="49288"/>
                  <a:pt x="341217" y="93738"/>
                  <a:pt x="350213" y="91621"/>
                </a:cubicBezTo>
                <a:cubicBezTo>
                  <a:pt x="359209" y="89504"/>
                  <a:pt x="217392" y="27063"/>
                  <a:pt x="220038" y="21771"/>
                </a:cubicBezTo>
                <a:cubicBezTo>
                  <a:pt x="222684" y="16479"/>
                  <a:pt x="324813" y="41879"/>
                  <a:pt x="366088" y="59871"/>
                </a:cubicBezTo>
                <a:cubicBezTo>
                  <a:pt x="407363" y="77863"/>
                  <a:pt x="448109" y="113846"/>
                  <a:pt x="467688" y="129721"/>
                </a:cubicBezTo>
                <a:cubicBezTo>
                  <a:pt x="487267" y="145596"/>
                  <a:pt x="505788" y="156179"/>
                  <a:pt x="483563" y="155121"/>
                </a:cubicBezTo>
                <a:cubicBezTo>
                  <a:pt x="461338" y="154063"/>
                  <a:pt x="330105" y="106967"/>
                  <a:pt x="334338" y="123371"/>
                </a:cubicBezTo>
                <a:cubicBezTo>
                  <a:pt x="338571" y="139775"/>
                  <a:pt x="504201" y="248254"/>
                  <a:pt x="508963" y="253546"/>
                </a:cubicBezTo>
                <a:cubicBezTo>
                  <a:pt x="513726" y="258838"/>
                  <a:pt x="414771" y="178933"/>
                  <a:pt x="362913" y="155121"/>
                </a:cubicBezTo>
                <a:cubicBezTo>
                  <a:pt x="311055" y="131309"/>
                  <a:pt x="241205" y="119138"/>
                  <a:pt x="197813" y="110671"/>
                </a:cubicBezTo>
                <a:cubicBezTo>
                  <a:pt x="154421" y="102204"/>
                  <a:pt x="135371" y="118609"/>
                  <a:pt x="102563" y="104321"/>
                </a:cubicBezTo>
                <a:cubicBezTo>
                  <a:pt x="69755" y="90034"/>
                  <a:pt x="-9620" y="14363"/>
                  <a:pt x="963" y="272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4" name="フリーフォーム: 図形 1443">
            <a:extLst>
              <a:ext uri="{FF2B5EF4-FFF2-40B4-BE49-F238E27FC236}">
                <a16:creationId xmlns:a16="http://schemas.microsoft.com/office/drawing/2014/main" id="{A900DE2D-22B6-4611-AD9E-BA25A2295027}"/>
              </a:ext>
            </a:extLst>
          </p:cNvPr>
          <p:cNvSpPr/>
          <p:nvPr/>
        </p:nvSpPr>
        <p:spPr>
          <a:xfrm>
            <a:off x="9241830" y="5237988"/>
            <a:ext cx="182295" cy="232537"/>
          </a:xfrm>
          <a:custGeom>
            <a:avLst/>
            <a:gdLst>
              <a:gd name="connsiteX0" fmla="*/ 172045 w 182295"/>
              <a:gd name="connsiteY0" fmla="*/ 762 h 232537"/>
              <a:gd name="connsiteX1" fmla="*/ 595 w 182295"/>
              <a:gd name="connsiteY1" fmla="*/ 181737 h 232537"/>
              <a:gd name="connsiteX2" fmla="*/ 111720 w 182295"/>
              <a:gd name="connsiteY2" fmla="*/ 121412 h 232537"/>
              <a:gd name="connsiteX3" fmla="*/ 3770 w 182295"/>
              <a:gd name="connsiteY3" fmla="*/ 232537 h 232537"/>
              <a:gd name="connsiteX4" fmla="*/ 146645 w 182295"/>
              <a:gd name="connsiteY4" fmla="*/ 121412 h 232537"/>
              <a:gd name="connsiteX5" fmla="*/ 172045 w 182295"/>
              <a:gd name="connsiteY5" fmla="*/ 762 h 232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295" h="232537">
                <a:moveTo>
                  <a:pt x="172045" y="762"/>
                </a:moveTo>
                <a:cubicBezTo>
                  <a:pt x="147703" y="10816"/>
                  <a:pt x="10649" y="161629"/>
                  <a:pt x="595" y="181737"/>
                </a:cubicBezTo>
                <a:cubicBezTo>
                  <a:pt x="-9459" y="201845"/>
                  <a:pt x="111191" y="112945"/>
                  <a:pt x="111720" y="121412"/>
                </a:cubicBezTo>
                <a:cubicBezTo>
                  <a:pt x="112249" y="129879"/>
                  <a:pt x="-2051" y="232537"/>
                  <a:pt x="3770" y="232537"/>
                </a:cubicBezTo>
                <a:cubicBezTo>
                  <a:pt x="9591" y="232537"/>
                  <a:pt x="120187" y="160041"/>
                  <a:pt x="146645" y="121412"/>
                </a:cubicBezTo>
                <a:cubicBezTo>
                  <a:pt x="173103" y="82783"/>
                  <a:pt x="196387" y="-9292"/>
                  <a:pt x="172045" y="7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5" name="フリーフォーム: 図形 1444">
            <a:extLst>
              <a:ext uri="{FF2B5EF4-FFF2-40B4-BE49-F238E27FC236}">
                <a16:creationId xmlns:a16="http://schemas.microsoft.com/office/drawing/2014/main" id="{AA4CBD65-98C0-4DCB-AC88-C7D6D91EF7E3}"/>
              </a:ext>
            </a:extLst>
          </p:cNvPr>
          <p:cNvSpPr/>
          <p:nvPr/>
        </p:nvSpPr>
        <p:spPr>
          <a:xfrm>
            <a:off x="9391827" y="4968402"/>
            <a:ext cx="206218" cy="527854"/>
          </a:xfrm>
          <a:custGeom>
            <a:avLst/>
            <a:gdLst>
              <a:gd name="connsiteX0" fmla="*/ 6173 w 206218"/>
              <a:gd name="connsiteY0" fmla="*/ 3648 h 527854"/>
              <a:gd name="connsiteX1" fmla="*/ 158573 w 206218"/>
              <a:gd name="connsiteY1" fmla="*/ 390998 h 527854"/>
              <a:gd name="connsiteX2" fmla="*/ 107773 w 206218"/>
              <a:gd name="connsiteY2" fmla="*/ 219548 h 527854"/>
              <a:gd name="connsiteX3" fmla="*/ 206198 w 206218"/>
              <a:gd name="connsiteY3" fmla="*/ 479898 h 527854"/>
              <a:gd name="connsiteX4" fmla="*/ 98248 w 206218"/>
              <a:gd name="connsiteY4" fmla="*/ 321148 h 527854"/>
              <a:gd name="connsiteX5" fmla="*/ 164923 w 206218"/>
              <a:gd name="connsiteY5" fmla="*/ 527523 h 527854"/>
              <a:gd name="connsiteX6" fmla="*/ 91898 w 206218"/>
              <a:gd name="connsiteY6" fmla="*/ 365598 h 527854"/>
              <a:gd name="connsiteX7" fmla="*/ 56973 w 206218"/>
              <a:gd name="connsiteY7" fmla="*/ 222723 h 527854"/>
              <a:gd name="connsiteX8" fmla="*/ 56973 w 206218"/>
              <a:gd name="connsiteY8" fmla="*/ 476723 h 527854"/>
              <a:gd name="connsiteX9" fmla="*/ 25223 w 206218"/>
              <a:gd name="connsiteY9" fmla="*/ 302098 h 527854"/>
              <a:gd name="connsiteX10" fmla="*/ 28398 w 206218"/>
              <a:gd name="connsiteY10" fmla="*/ 200498 h 527854"/>
              <a:gd name="connsiteX11" fmla="*/ 6173 w 206218"/>
              <a:gd name="connsiteY11" fmla="*/ 3648 h 527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218" h="527854">
                <a:moveTo>
                  <a:pt x="6173" y="3648"/>
                </a:moveTo>
                <a:cubicBezTo>
                  <a:pt x="27869" y="35398"/>
                  <a:pt x="141640" y="355015"/>
                  <a:pt x="158573" y="390998"/>
                </a:cubicBezTo>
                <a:cubicBezTo>
                  <a:pt x="175506" y="426981"/>
                  <a:pt x="99836" y="204731"/>
                  <a:pt x="107773" y="219548"/>
                </a:cubicBezTo>
                <a:cubicBezTo>
                  <a:pt x="115711" y="234365"/>
                  <a:pt x="207786" y="462965"/>
                  <a:pt x="206198" y="479898"/>
                </a:cubicBezTo>
                <a:cubicBezTo>
                  <a:pt x="204611" y="496831"/>
                  <a:pt x="105127" y="313210"/>
                  <a:pt x="98248" y="321148"/>
                </a:cubicBezTo>
                <a:cubicBezTo>
                  <a:pt x="91369" y="329086"/>
                  <a:pt x="165981" y="520115"/>
                  <a:pt x="164923" y="527523"/>
                </a:cubicBezTo>
                <a:cubicBezTo>
                  <a:pt x="163865" y="534931"/>
                  <a:pt x="109890" y="416398"/>
                  <a:pt x="91898" y="365598"/>
                </a:cubicBezTo>
                <a:cubicBezTo>
                  <a:pt x="73906" y="314798"/>
                  <a:pt x="62794" y="204202"/>
                  <a:pt x="56973" y="222723"/>
                </a:cubicBezTo>
                <a:cubicBezTo>
                  <a:pt x="51152" y="241244"/>
                  <a:pt x="62265" y="463494"/>
                  <a:pt x="56973" y="476723"/>
                </a:cubicBezTo>
                <a:cubicBezTo>
                  <a:pt x="51681" y="489952"/>
                  <a:pt x="29986" y="348136"/>
                  <a:pt x="25223" y="302098"/>
                </a:cubicBezTo>
                <a:cubicBezTo>
                  <a:pt x="20461" y="256061"/>
                  <a:pt x="29985" y="244419"/>
                  <a:pt x="28398" y="200498"/>
                </a:cubicBezTo>
                <a:cubicBezTo>
                  <a:pt x="26811" y="156577"/>
                  <a:pt x="-15523" y="-28102"/>
                  <a:pt x="6173" y="364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6" name="フリーフォーム: 図形 1445">
            <a:extLst>
              <a:ext uri="{FF2B5EF4-FFF2-40B4-BE49-F238E27FC236}">
                <a16:creationId xmlns:a16="http://schemas.microsoft.com/office/drawing/2014/main" id="{706A8597-90DE-406F-B27A-284C8FB17C46}"/>
              </a:ext>
            </a:extLst>
          </p:cNvPr>
          <p:cNvSpPr/>
          <p:nvPr/>
        </p:nvSpPr>
        <p:spPr>
          <a:xfrm>
            <a:off x="8184569" y="5679385"/>
            <a:ext cx="1077221" cy="511885"/>
          </a:xfrm>
          <a:custGeom>
            <a:avLst/>
            <a:gdLst>
              <a:gd name="connsiteX0" fmla="*/ 3756 w 1077221"/>
              <a:gd name="connsiteY0" fmla="*/ 690 h 511885"/>
              <a:gd name="connsiteX1" fmla="*/ 429206 w 1077221"/>
              <a:gd name="connsiteY1" fmla="*/ 273740 h 511885"/>
              <a:gd name="connsiteX2" fmla="*/ 343481 w 1077221"/>
              <a:gd name="connsiteY2" fmla="*/ 235640 h 511885"/>
              <a:gd name="connsiteX3" fmla="*/ 673681 w 1077221"/>
              <a:gd name="connsiteY3" fmla="*/ 388040 h 511885"/>
              <a:gd name="connsiteX4" fmla="*/ 584781 w 1077221"/>
              <a:gd name="connsiteY4" fmla="*/ 362640 h 511885"/>
              <a:gd name="connsiteX5" fmla="*/ 927681 w 1077221"/>
              <a:gd name="connsiteY5" fmla="*/ 384865 h 511885"/>
              <a:gd name="connsiteX6" fmla="*/ 848306 w 1077221"/>
              <a:gd name="connsiteY6" fmla="*/ 375340 h 511885"/>
              <a:gd name="connsiteX7" fmla="*/ 1003881 w 1077221"/>
              <a:gd name="connsiteY7" fmla="*/ 315015 h 511885"/>
              <a:gd name="connsiteX8" fmla="*/ 1076906 w 1077221"/>
              <a:gd name="connsiteY8" fmla="*/ 235640 h 511885"/>
              <a:gd name="connsiteX9" fmla="*/ 978481 w 1077221"/>
              <a:gd name="connsiteY9" fmla="*/ 315015 h 511885"/>
              <a:gd name="connsiteX10" fmla="*/ 861006 w 1077221"/>
              <a:gd name="connsiteY10" fmla="*/ 445190 h 511885"/>
              <a:gd name="connsiteX11" fmla="*/ 651456 w 1077221"/>
              <a:gd name="connsiteY11" fmla="*/ 448365 h 511885"/>
              <a:gd name="connsiteX12" fmla="*/ 419681 w 1077221"/>
              <a:gd name="connsiteY12" fmla="*/ 461065 h 511885"/>
              <a:gd name="connsiteX13" fmla="*/ 683206 w 1077221"/>
              <a:gd name="connsiteY13" fmla="*/ 445190 h 511885"/>
              <a:gd name="connsiteX14" fmla="*/ 492706 w 1077221"/>
              <a:gd name="connsiteY14" fmla="*/ 511865 h 511885"/>
              <a:gd name="connsiteX15" fmla="*/ 791156 w 1077221"/>
              <a:gd name="connsiteY15" fmla="*/ 451540 h 511885"/>
              <a:gd name="connsiteX16" fmla="*/ 565731 w 1077221"/>
              <a:gd name="connsiteY16" fmla="*/ 384865 h 511885"/>
              <a:gd name="connsiteX17" fmla="*/ 337131 w 1077221"/>
              <a:gd name="connsiteY17" fmla="*/ 305490 h 511885"/>
              <a:gd name="connsiteX18" fmla="*/ 543506 w 1077221"/>
              <a:gd name="connsiteY18" fmla="*/ 391215 h 511885"/>
              <a:gd name="connsiteX19" fmla="*/ 333956 w 1077221"/>
              <a:gd name="connsiteY19" fmla="*/ 267390 h 511885"/>
              <a:gd name="connsiteX20" fmla="*/ 73606 w 1077221"/>
              <a:gd name="connsiteY20" fmla="*/ 130865 h 511885"/>
              <a:gd name="connsiteX21" fmla="*/ 384756 w 1077221"/>
              <a:gd name="connsiteY21" fmla="*/ 295965 h 511885"/>
              <a:gd name="connsiteX22" fmla="*/ 229181 w 1077221"/>
              <a:gd name="connsiteY22" fmla="*/ 197540 h 511885"/>
              <a:gd name="connsiteX23" fmla="*/ 3756 w 1077221"/>
              <a:gd name="connsiteY23" fmla="*/ 690 h 511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077221" h="511885">
                <a:moveTo>
                  <a:pt x="3756" y="690"/>
                </a:moveTo>
                <a:cubicBezTo>
                  <a:pt x="37094" y="13390"/>
                  <a:pt x="372585" y="234582"/>
                  <a:pt x="429206" y="273740"/>
                </a:cubicBezTo>
                <a:cubicBezTo>
                  <a:pt x="485827" y="312898"/>
                  <a:pt x="343481" y="235640"/>
                  <a:pt x="343481" y="235640"/>
                </a:cubicBezTo>
                <a:lnTo>
                  <a:pt x="673681" y="388040"/>
                </a:lnTo>
                <a:cubicBezTo>
                  <a:pt x="713898" y="409207"/>
                  <a:pt x="542448" y="363169"/>
                  <a:pt x="584781" y="362640"/>
                </a:cubicBezTo>
                <a:cubicBezTo>
                  <a:pt x="627114" y="362111"/>
                  <a:pt x="883760" y="382748"/>
                  <a:pt x="927681" y="384865"/>
                </a:cubicBezTo>
                <a:cubicBezTo>
                  <a:pt x="971602" y="386982"/>
                  <a:pt x="835606" y="386982"/>
                  <a:pt x="848306" y="375340"/>
                </a:cubicBezTo>
                <a:cubicBezTo>
                  <a:pt x="861006" y="363698"/>
                  <a:pt x="965781" y="338298"/>
                  <a:pt x="1003881" y="315015"/>
                </a:cubicBezTo>
                <a:cubicBezTo>
                  <a:pt x="1041981" y="291732"/>
                  <a:pt x="1081139" y="235640"/>
                  <a:pt x="1076906" y="235640"/>
                </a:cubicBezTo>
                <a:cubicBezTo>
                  <a:pt x="1072673" y="235640"/>
                  <a:pt x="1014464" y="280090"/>
                  <a:pt x="978481" y="315015"/>
                </a:cubicBezTo>
                <a:cubicBezTo>
                  <a:pt x="942498" y="349940"/>
                  <a:pt x="915510" y="422965"/>
                  <a:pt x="861006" y="445190"/>
                </a:cubicBezTo>
                <a:cubicBezTo>
                  <a:pt x="806502" y="467415"/>
                  <a:pt x="725010" y="445719"/>
                  <a:pt x="651456" y="448365"/>
                </a:cubicBezTo>
                <a:cubicBezTo>
                  <a:pt x="577902" y="451011"/>
                  <a:pt x="414389" y="461594"/>
                  <a:pt x="419681" y="461065"/>
                </a:cubicBezTo>
                <a:cubicBezTo>
                  <a:pt x="424973" y="460536"/>
                  <a:pt x="671035" y="436723"/>
                  <a:pt x="683206" y="445190"/>
                </a:cubicBezTo>
                <a:cubicBezTo>
                  <a:pt x="695377" y="453657"/>
                  <a:pt x="474715" y="510807"/>
                  <a:pt x="492706" y="511865"/>
                </a:cubicBezTo>
                <a:cubicBezTo>
                  <a:pt x="510697" y="512923"/>
                  <a:pt x="778985" y="472707"/>
                  <a:pt x="791156" y="451540"/>
                </a:cubicBezTo>
                <a:cubicBezTo>
                  <a:pt x="803327" y="430373"/>
                  <a:pt x="641402" y="409207"/>
                  <a:pt x="565731" y="384865"/>
                </a:cubicBezTo>
                <a:cubicBezTo>
                  <a:pt x="490060" y="360523"/>
                  <a:pt x="340835" y="304432"/>
                  <a:pt x="337131" y="305490"/>
                </a:cubicBezTo>
                <a:cubicBezTo>
                  <a:pt x="333427" y="306548"/>
                  <a:pt x="544035" y="397565"/>
                  <a:pt x="543506" y="391215"/>
                </a:cubicBezTo>
                <a:cubicBezTo>
                  <a:pt x="542977" y="384865"/>
                  <a:pt x="412273" y="310782"/>
                  <a:pt x="333956" y="267390"/>
                </a:cubicBezTo>
                <a:cubicBezTo>
                  <a:pt x="255639" y="223998"/>
                  <a:pt x="65139" y="126102"/>
                  <a:pt x="73606" y="130865"/>
                </a:cubicBezTo>
                <a:cubicBezTo>
                  <a:pt x="82073" y="135628"/>
                  <a:pt x="358827" y="284853"/>
                  <a:pt x="384756" y="295965"/>
                </a:cubicBezTo>
                <a:cubicBezTo>
                  <a:pt x="410685" y="307078"/>
                  <a:pt x="290035" y="240932"/>
                  <a:pt x="229181" y="197540"/>
                </a:cubicBezTo>
                <a:cubicBezTo>
                  <a:pt x="168327" y="154148"/>
                  <a:pt x="-29582" y="-12010"/>
                  <a:pt x="3756" y="69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7" name="フリーフォーム: 図形 1446">
            <a:extLst>
              <a:ext uri="{FF2B5EF4-FFF2-40B4-BE49-F238E27FC236}">
                <a16:creationId xmlns:a16="http://schemas.microsoft.com/office/drawing/2014/main" id="{868C648C-7F7A-44B7-BA1B-8770D4D14F1E}"/>
              </a:ext>
            </a:extLst>
          </p:cNvPr>
          <p:cNvSpPr/>
          <p:nvPr/>
        </p:nvSpPr>
        <p:spPr>
          <a:xfrm>
            <a:off x="8130590" y="5565580"/>
            <a:ext cx="330805" cy="241503"/>
          </a:xfrm>
          <a:custGeom>
            <a:avLst/>
            <a:gdLst>
              <a:gd name="connsiteX0" fmla="*/ 330785 w 330805"/>
              <a:gd name="connsiteY0" fmla="*/ 195 h 241503"/>
              <a:gd name="connsiteX1" fmla="*/ 38685 w 330805"/>
              <a:gd name="connsiteY1" fmla="*/ 92270 h 241503"/>
              <a:gd name="connsiteX2" fmla="*/ 108535 w 330805"/>
              <a:gd name="connsiteY2" fmla="*/ 101795 h 241503"/>
              <a:gd name="connsiteX3" fmla="*/ 137110 w 330805"/>
              <a:gd name="connsiteY3" fmla="*/ 149420 h 241503"/>
              <a:gd name="connsiteX4" fmla="*/ 226010 w 330805"/>
              <a:gd name="connsiteY4" fmla="*/ 238320 h 241503"/>
              <a:gd name="connsiteX5" fmla="*/ 70435 w 330805"/>
              <a:gd name="connsiteY5" fmla="*/ 146245 h 241503"/>
              <a:gd name="connsiteX6" fmla="*/ 229185 w 330805"/>
              <a:gd name="connsiteY6" fmla="*/ 241495 h 241503"/>
              <a:gd name="connsiteX7" fmla="*/ 76785 w 330805"/>
              <a:gd name="connsiteY7" fmla="*/ 139895 h 241503"/>
              <a:gd name="connsiteX8" fmla="*/ 3760 w 330805"/>
              <a:gd name="connsiteY8" fmla="*/ 101795 h 241503"/>
              <a:gd name="connsiteX9" fmla="*/ 187910 w 330805"/>
              <a:gd name="connsiteY9" fmla="*/ 139895 h 241503"/>
              <a:gd name="connsiteX10" fmla="*/ 22810 w 330805"/>
              <a:gd name="connsiteY10" fmla="*/ 70045 h 241503"/>
              <a:gd name="connsiteX11" fmla="*/ 330785 w 330805"/>
              <a:gd name="connsiteY11" fmla="*/ 195 h 241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0805" h="241503">
                <a:moveTo>
                  <a:pt x="330785" y="195"/>
                </a:moveTo>
                <a:cubicBezTo>
                  <a:pt x="333431" y="3899"/>
                  <a:pt x="75727" y="75337"/>
                  <a:pt x="38685" y="92270"/>
                </a:cubicBezTo>
                <a:cubicBezTo>
                  <a:pt x="1643" y="109203"/>
                  <a:pt x="92131" y="92270"/>
                  <a:pt x="108535" y="101795"/>
                </a:cubicBezTo>
                <a:cubicBezTo>
                  <a:pt x="124939" y="111320"/>
                  <a:pt x="117531" y="126666"/>
                  <a:pt x="137110" y="149420"/>
                </a:cubicBezTo>
                <a:cubicBezTo>
                  <a:pt x="156689" y="172174"/>
                  <a:pt x="237122" y="238849"/>
                  <a:pt x="226010" y="238320"/>
                </a:cubicBezTo>
                <a:cubicBezTo>
                  <a:pt x="214898" y="237791"/>
                  <a:pt x="69906" y="145716"/>
                  <a:pt x="70435" y="146245"/>
                </a:cubicBezTo>
                <a:cubicBezTo>
                  <a:pt x="70964" y="146774"/>
                  <a:pt x="228127" y="242553"/>
                  <a:pt x="229185" y="241495"/>
                </a:cubicBezTo>
                <a:cubicBezTo>
                  <a:pt x="230243" y="240437"/>
                  <a:pt x="114356" y="163178"/>
                  <a:pt x="76785" y="139895"/>
                </a:cubicBezTo>
                <a:cubicBezTo>
                  <a:pt x="39214" y="116612"/>
                  <a:pt x="-14761" y="101795"/>
                  <a:pt x="3760" y="101795"/>
                </a:cubicBezTo>
                <a:cubicBezTo>
                  <a:pt x="22281" y="101795"/>
                  <a:pt x="184735" y="145187"/>
                  <a:pt x="187910" y="139895"/>
                </a:cubicBezTo>
                <a:cubicBezTo>
                  <a:pt x="191085" y="134603"/>
                  <a:pt x="4818" y="93858"/>
                  <a:pt x="22810" y="70045"/>
                </a:cubicBezTo>
                <a:cubicBezTo>
                  <a:pt x="40802" y="46233"/>
                  <a:pt x="328139" y="-3509"/>
                  <a:pt x="330785" y="19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8" name="フリーフォーム: 図形 1447">
            <a:extLst>
              <a:ext uri="{FF2B5EF4-FFF2-40B4-BE49-F238E27FC236}">
                <a16:creationId xmlns:a16="http://schemas.microsoft.com/office/drawing/2014/main" id="{344E9ACD-659F-45EC-A59F-D2D084082739}"/>
              </a:ext>
            </a:extLst>
          </p:cNvPr>
          <p:cNvSpPr/>
          <p:nvPr/>
        </p:nvSpPr>
        <p:spPr>
          <a:xfrm>
            <a:off x="9194778" y="5679895"/>
            <a:ext cx="264392" cy="161140"/>
          </a:xfrm>
          <a:custGeom>
            <a:avLst/>
            <a:gdLst>
              <a:gd name="connsiteX0" fmla="*/ 22 w 264392"/>
              <a:gd name="connsiteY0" fmla="*/ 47805 h 161140"/>
              <a:gd name="connsiteX1" fmla="*/ 174647 w 264392"/>
              <a:gd name="connsiteY1" fmla="*/ 44630 h 161140"/>
              <a:gd name="connsiteX2" fmla="*/ 244497 w 264392"/>
              <a:gd name="connsiteY2" fmla="*/ 180 h 161140"/>
              <a:gd name="connsiteX3" fmla="*/ 244497 w 264392"/>
              <a:gd name="connsiteY3" fmla="*/ 63680 h 161140"/>
              <a:gd name="connsiteX4" fmla="*/ 263547 w 264392"/>
              <a:gd name="connsiteY4" fmla="*/ 54155 h 161140"/>
              <a:gd name="connsiteX5" fmla="*/ 212747 w 264392"/>
              <a:gd name="connsiteY5" fmla="*/ 136705 h 161140"/>
              <a:gd name="connsiteX6" fmla="*/ 174647 w 264392"/>
              <a:gd name="connsiteY6" fmla="*/ 158930 h 161140"/>
              <a:gd name="connsiteX7" fmla="*/ 225447 w 264392"/>
              <a:gd name="connsiteY7" fmla="*/ 92255 h 161140"/>
              <a:gd name="connsiteX8" fmla="*/ 168297 w 264392"/>
              <a:gd name="connsiteY8" fmla="*/ 146230 h 161140"/>
              <a:gd name="connsiteX9" fmla="*/ 117497 w 264392"/>
              <a:gd name="connsiteY9" fmla="*/ 124005 h 161140"/>
              <a:gd name="connsiteX10" fmla="*/ 161947 w 264392"/>
              <a:gd name="connsiteY10" fmla="*/ 127180 h 161140"/>
              <a:gd name="connsiteX11" fmla="*/ 22 w 264392"/>
              <a:gd name="connsiteY11" fmla="*/ 47805 h 16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4392" h="161140">
                <a:moveTo>
                  <a:pt x="22" y="47805"/>
                </a:moveTo>
                <a:cubicBezTo>
                  <a:pt x="2139" y="34047"/>
                  <a:pt x="133901" y="52567"/>
                  <a:pt x="174647" y="44630"/>
                </a:cubicBezTo>
                <a:cubicBezTo>
                  <a:pt x="215393" y="36693"/>
                  <a:pt x="232855" y="-2995"/>
                  <a:pt x="244497" y="180"/>
                </a:cubicBezTo>
                <a:cubicBezTo>
                  <a:pt x="256139" y="3355"/>
                  <a:pt x="241322" y="54684"/>
                  <a:pt x="244497" y="63680"/>
                </a:cubicBezTo>
                <a:cubicBezTo>
                  <a:pt x="247672" y="72676"/>
                  <a:pt x="268839" y="41984"/>
                  <a:pt x="263547" y="54155"/>
                </a:cubicBezTo>
                <a:cubicBezTo>
                  <a:pt x="258255" y="66326"/>
                  <a:pt x="227564" y="119243"/>
                  <a:pt x="212747" y="136705"/>
                </a:cubicBezTo>
                <a:cubicBezTo>
                  <a:pt x="197930" y="154167"/>
                  <a:pt x="172530" y="166338"/>
                  <a:pt x="174647" y="158930"/>
                </a:cubicBezTo>
                <a:cubicBezTo>
                  <a:pt x="176764" y="151522"/>
                  <a:pt x="226505" y="94372"/>
                  <a:pt x="225447" y="92255"/>
                </a:cubicBezTo>
                <a:cubicBezTo>
                  <a:pt x="224389" y="90138"/>
                  <a:pt x="186289" y="140938"/>
                  <a:pt x="168297" y="146230"/>
                </a:cubicBezTo>
                <a:cubicBezTo>
                  <a:pt x="150305" y="151522"/>
                  <a:pt x="118555" y="127180"/>
                  <a:pt x="117497" y="124005"/>
                </a:cubicBezTo>
                <a:cubicBezTo>
                  <a:pt x="116439" y="120830"/>
                  <a:pt x="180997" y="138292"/>
                  <a:pt x="161947" y="127180"/>
                </a:cubicBezTo>
                <a:cubicBezTo>
                  <a:pt x="142897" y="116068"/>
                  <a:pt x="-2095" y="61563"/>
                  <a:pt x="22" y="4780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9" name="フリーフォーム: 図形 1448">
            <a:extLst>
              <a:ext uri="{FF2B5EF4-FFF2-40B4-BE49-F238E27FC236}">
                <a16:creationId xmlns:a16="http://schemas.microsoft.com/office/drawing/2014/main" id="{9287562C-17FC-41A9-A8F0-9B9813BEFA69}"/>
              </a:ext>
            </a:extLst>
          </p:cNvPr>
          <p:cNvSpPr/>
          <p:nvPr/>
        </p:nvSpPr>
        <p:spPr>
          <a:xfrm>
            <a:off x="6853737" y="4333763"/>
            <a:ext cx="960506" cy="1864938"/>
          </a:xfrm>
          <a:custGeom>
            <a:avLst/>
            <a:gdLst>
              <a:gd name="connsiteX0" fmla="*/ 134438 w 960506"/>
              <a:gd name="connsiteY0" fmla="*/ 25512 h 1864938"/>
              <a:gd name="connsiteX1" fmla="*/ 353513 w 960506"/>
              <a:gd name="connsiteY1" fmla="*/ 889112 h 1864938"/>
              <a:gd name="connsiteX2" fmla="*/ 261438 w 960506"/>
              <a:gd name="connsiteY2" fmla="*/ 568437 h 1864938"/>
              <a:gd name="connsiteX3" fmla="*/ 550363 w 960506"/>
              <a:gd name="connsiteY3" fmla="*/ 1422512 h 1864938"/>
              <a:gd name="connsiteX4" fmla="*/ 477338 w 960506"/>
              <a:gd name="connsiteY4" fmla="*/ 1181212 h 1864938"/>
              <a:gd name="connsiteX5" fmla="*/ 947238 w 960506"/>
              <a:gd name="connsiteY5" fmla="*/ 1841612 h 1864938"/>
              <a:gd name="connsiteX6" fmla="*/ 775788 w 960506"/>
              <a:gd name="connsiteY6" fmla="*/ 1657462 h 1864938"/>
              <a:gd name="connsiteX7" fmla="*/ 204288 w 960506"/>
              <a:gd name="connsiteY7" fmla="*/ 1092312 h 1864938"/>
              <a:gd name="connsiteX8" fmla="*/ 505913 w 960506"/>
              <a:gd name="connsiteY8" fmla="*/ 1536812 h 1864938"/>
              <a:gd name="connsiteX9" fmla="*/ 251913 w 960506"/>
              <a:gd name="connsiteY9" fmla="*/ 1219312 h 1864938"/>
              <a:gd name="connsiteX10" fmla="*/ 140788 w 960506"/>
              <a:gd name="connsiteY10" fmla="*/ 841487 h 1864938"/>
              <a:gd name="connsiteX11" fmla="*/ 178888 w 960506"/>
              <a:gd name="connsiteY11" fmla="*/ 984362 h 1864938"/>
              <a:gd name="connsiteX12" fmla="*/ 55063 w 960506"/>
              <a:gd name="connsiteY12" fmla="*/ 346187 h 1864938"/>
              <a:gd name="connsiteX13" fmla="*/ 1088 w 960506"/>
              <a:gd name="connsiteY13" fmla="*/ 165212 h 1864938"/>
              <a:gd name="connsiteX14" fmla="*/ 99513 w 960506"/>
              <a:gd name="connsiteY14" fmla="*/ 352537 h 1864938"/>
              <a:gd name="connsiteX15" fmla="*/ 102688 w 960506"/>
              <a:gd name="connsiteY15" fmla="*/ 238237 h 1864938"/>
              <a:gd name="connsiteX16" fmla="*/ 134438 w 960506"/>
              <a:gd name="connsiteY16" fmla="*/ 25512 h 186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60506" h="1864938">
                <a:moveTo>
                  <a:pt x="134438" y="25512"/>
                </a:moveTo>
                <a:cubicBezTo>
                  <a:pt x="176242" y="133991"/>
                  <a:pt x="332346" y="798624"/>
                  <a:pt x="353513" y="889112"/>
                </a:cubicBezTo>
                <a:cubicBezTo>
                  <a:pt x="374680" y="979600"/>
                  <a:pt x="228630" y="479537"/>
                  <a:pt x="261438" y="568437"/>
                </a:cubicBezTo>
                <a:cubicBezTo>
                  <a:pt x="294246" y="657337"/>
                  <a:pt x="514380" y="1320383"/>
                  <a:pt x="550363" y="1422512"/>
                </a:cubicBezTo>
                <a:cubicBezTo>
                  <a:pt x="586346" y="1524641"/>
                  <a:pt x="411192" y="1111362"/>
                  <a:pt x="477338" y="1181212"/>
                </a:cubicBezTo>
                <a:cubicBezTo>
                  <a:pt x="543484" y="1251062"/>
                  <a:pt x="897496" y="1762237"/>
                  <a:pt x="947238" y="1841612"/>
                </a:cubicBezTo>
                <a:cubicBezTo>
                  <a:pt x="996980" y="1920987"/>
                  <a:pt x="899613" y="1782345"/>
                  <a:pt x="775788" y="1657462"/>
                </a:cubicBezTo>
                <a:cubicBezTo>
                  <a:pt x="651963" y="1532579"/>
                  <a:pt x="249267" y="1112420"/>
                  <a:pt x="204288" y="1092312"/>
                </a:cubicBezTo>
                <a:cubicBezTo>
                  <a:pt x="159309" y="1072204"/>
                  <a:pt x="497976" y="1515645"/>
                  <a:pt x="505913" y="1536812"/>
                </a:cubicBezTo>
                <a:cubicBezTo>
                  <a:pt x="513851" y="1557979"/>
                  <a:pt x="312767" y="1335200"/>
                  <a:pt x="251913" y="1219312"/>
                </a:cubicBezTo>
                <a:cubicBezTo>
                  <a:pt x="191059" y="1103425"/>
                  <a:pt x="152959" y="880645"/>
                  <a:pt x="140788" y="841487"/>
                </a:cubicBezTo>
                <a:cubicBezTo>
                  <a:pt x="128617" y="802329"/>
                  <a:pt x="193175" y="1066912"/>
                  <a:pt x="178888" y="984362"/>
                </a:cubicBezTo>
                <a:cubicBezTo>
                  <a:pt x="164601" y="901812"/>
                  <a:pt x="84696" y="482712"/>
                  <a:pt x="55063" y="346187"/>
                </a:cubicBezTo>
                <a:cubicBezTo>
                  <a:pt x="25430" y="209662"/>
                  <a:pt x="-6320" y="164154"/>
                  <a:pt x="1088" y="165212"/>
                </a:cubicBezTo>
                <a:cubicBezTo>
                  <a:pt x="8496" y="166270"/>
                  <a:pt x="82580" y="340366"/>
                  <a:pt x="99513" y="352537"/>
                </a:cubicBezTo>
                <a:cubicBezTo>
                  <a:pt x="116446" y="364708"/>
                  <a:pt x="98455" y="290095"/>
                  <a:pt x="102688" y="238237"/>
                </a:cubicBezTo>
                <a:cubicBezTo>
                  <a:pt x="106921" y="186379"/>
                  <a:pt x="92634" y="-82967"/>
                  <a:pt x="134438" y="255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0" name="フリーフォーム: 図形 1449">
            <a:extLst>
              <a:ext uri="{FF2B5EF4-FFF2-40B4-BE49-F238E27FC236}">
                <a16:creationId xmlns:a16="http://schemas.microsoft.com/office/drawing/2014/main" id="{3417C4A4-448B-4DC3-AEAC-0F928ECE0D03}"/>
              </a:ext>
            </a:extLst>
          </p:cNvPr>
          <p:cNvSpPr/>
          <p:nvPr/>
        </p:nvSpPr>
        <p:spPr>
          <a:xfrm>
            <a:off x="7018897" y="5201711"/>
            <a:ext cx="1616305" cy="1574492"/>
          </a:xfrm>
          <a:custGeom>
            <a:avLst/>
            <a:gdLst>
              <a:gd name="connsiteX0" fmla="*/ 496328 w 1616305"/>
              <a:gd name="connsiteY0" fmla="*/ 643464 h 1574492"/>
              <a:gd name="connsiteX1" fmla="*/ 1039253 w 1616305"/>
              <a:gd name="connsiteY1" fmla="*/ 1138764 h 1574492"/>
              <a:gd name="connsiteX2" fmla="*/ 864628 w 1616305"/>
              <a:gd name="connsiteY2" fmla="*/ 1049864 h 1574492"/>
              <a:gd name="connsiteX3" fmla="*/ 1337703 w 1616305"/>
              <a:gd name="connsiteY3" fmla="*/ 1367364 h 1574492"/>
              <a:gd name="connsiteX4" fmla="*/ 1540903 w 1616305"/>
              <a:gd name="connsiteY4" fmla="*/ 1456264 h 1574492"/>
              <a:gd name="connsiteX5" fmla="*/ 1264678 w 1616305"/>
              <a:gd name="connsiteY5" fmla="*/ 1402289 h 1574492"/>
              <a:gd name="connsiteX6" fmla="*/ 1613928 w 1616305"/>
              <a:gd name="connsiteY6" fmla="*/ 1573739 h 1574492"/>
              <a:gd name="connsiteX7" fmla="*/ 1051953 w 1616305"/>
              <a:gd name="connsiteY7" fmla="*/ 1322914 h 1574492"/>
              <a:gd name="connsiteX8" fmla="*/ 620153 w 1616305"/>
              <a:gd name="connsiteY8" fmla="*/ 1002239 h 1574492"/>
              <a:gd name="connsiteX9" fmla="*/ 235978 w 1616305"/>
              <a:gd name="connsiteY9" fmla="*/ 532339 h 1574492"/>
              <a:gd name="connsiteX10" fmla="*/ 359803 w 1616305"/>
              <a:gd name="connsiteY10" fmla="*/ 649814 h 1574492"/>
              <a:gd name="connsiteX11" fmla="*/ 4203 w 1616305"/>
              <a:gd name="connsiteY11" fmla="*/ 2114 h 1574492"/>
              <a:gd name="connsiteX12" fmla="*/ 162953 w 1616305"/>
              <a:gd name="connsiteY12" fmla="*/ 430739 h 1574492"/>
              <a:gd name="connsiteX13" fmla="*/ 137553 w 1616305"/>
              <a:gd name="connsiteY13" fmla="*/ 103714 h 1574492"/>
              <a:gd name="connsiteX14" fmla="*/ 280428 w 1616305"/>
              <a:gd name="connsiteY14" fmla="*/ 414864 h 1574492"/>
              <a:gd name="connsiteX15" fmla="*/ 496328 w 1616305"/>
              <a:gd name="connsiteY15" fmla="*/ 643464 h 157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16305" h="1574492">
                <a:moveTo>
                  <a:pt x="496328" y="643464"/>
                </a:moveTo>
                <a:cubicBezTo>
                  <a:pt x="622799" y="764114"/>
                  <a:pt x="977870" y="1071031"/>
                  <a:pt x="1039253" y="1138764"/>
                </a:cubicBezTo>
                <a:cubicBezTo>
                  <a:pt x="1100636" y="1206497"/>
                  <a:pt x="814886" y="1011764"/>
                  <a:pt x="864628" y="1049864"/>
                </a:cubicBezTo>
                <a:cubicBezTo>
                  <a:pt x="914370" y="1087964"/>
                  <a:pt x="1224991" y="1299631"/>
                  <a:pt x="1337703" y="1367364"/>
                </a:cubicBezTo>
                <a:cubicBezTo>
                  <a:pt x="1450415" y="1435097"/>
                  <a:pt x="1553074" y="1450443"/>
                  <a:pt x="1540903" y="1456264"/>
                </a:cubicBezTo>
                <a:cubicBezTo>
                  <a:pt x="1528732" y="1462085"/>
                  <a:pt x="1252507" y="1382710"/>
                  <a:pt x="1264678" y="1402289"/>
                </a:cubicBezTo>
                <a:cubicBezTo>
                  <a:pt x="1276849" y="1421868"/>
                  <a:pt x="1649382" y="1586968"/>
                  <a:pt x="1613928" y="1573739"/>
                </a:cubicBezTo>
                <a:cubicBezTo>
                  <a:pt x="1578474" y="1560510"/>
                  <a:pt x="1217582" y="1418164"/>
                  <a:pt x="1051953" y="1322914"/>
                </a:cubicBezTo>
                <a:cubicBezTo>
                  <a:pt x="886324" y="1227664"/>
                  <a:pt x="756149" y="1134002"/>
                  <a:pt x="620153" y="1002239"/>
                </a:cubicBezTo>
                <a:cubicBezTo>
                  <a:pt x="484157" y="870477"/>
                  <a:pt x="279370" y="591076"/>
                  <a:pt x="235978" y="532339"/>
                </a:cubicBezTo>
                <a:cubicBezTo>
                  <a:pt x="192586" y="473602"/>
                  <a:pt x="398432" y="738185"/>
                  <a:pt x="359803" y="649814"/>
                </a:cubicBezTo>
                <a:cubicBezTo>
                  <a:pt x="321174" y="561443"/>
                  <a:pt x="37011" y="38626"/>
                  <a:pt x="4203" y="2114"/>
                </a:cubicBezTo>
                <a:cubicBezTo>
                  <a:pt x="-28605" y="-34399"/>
                  <a:pt x="140728" y="413806"/>
                  <a:pt x="162953" y="430739"/>
                </a:cubicBezTo>
                <a:cubicBezTo>
                  <a:pt x="185178" y="447672"/>
                  <a:pt x="117974" y="106360"/>
                  <a:pt x="137553" y="103714"/>
                </a:cubicBezTo>
                <a:cubicBezTo>
                  <a:pt x="157132" y="101068"/>
                  <a:pt x="223807" y="321731"/>
                  <a:pt x="280428" y="414864"/>
                </a:cubicBezTo>
                <a:cubicBezTo>
                  <a:pt x="337049" y="507997"/>
                  <a:pt x="369857" y="522814"/>
                  <a:pt x="496328" y="64346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1" name="フリーフォーム: 図形 1450">
            <a:extLst>
              <a:ext uri="{FF2B5EF4-FFF2-40B4-BE49-F238E27FC236}">
                <a16:creationId xmlns:a16="http://schemas.microsoft.com/office/drawing/2014/main" id="{098D0CF6-BE6F-4E29-87AB-A77A18B32F65}"/>
              </a:ext>
            </a:extLst>
          </p:cNvPr>
          <p:cNvSpPr/>
          <p:nvPr/>
        </p:nvSpPr>
        <p:spPr>
          <a:xfrm>
            <a:off x="7876787" y="5845240"/>
            <a:ext cx="1807186" cy="881594"/>
          </a:xfrm>
          <a:custGeom>
            <a:avLst/>
            <a:gdLst>
              <a:gd name="connsiteX0" fmla="*/ 1806963 w 1807186"/>
              <a:gd name="connsiteY0" fmla="*/ 3110 h 881594"/>
              <a:gd name="connsiteX1" fmla="*/ 1302138 w 1807186"/>
              <a:gd name="connsiteY1" fmla="*/ 679385 h 881594"/>
              <a:gd name="connsiteX2" fmla="*/ 1391038 w 1807186"/>
              <a:gd name="connsiteY2" fmla="*/ 603185 h 881594"/>
              <a:gd name="connsiteX3" fmla="*/ 1086238 w 1807186"/>
              <a:gd name="connsiteY3" fmla="*/ 863535 h 881594"/>
              <a:gd name="connsiteX4" fmla="*/ 1032263 w 1807186"/>
              <a:gd name="connsiteY4" fmla="*/ 834960 h 881594"/>
              <a:gd name="connsiteX5" fmla="*/ 883038 w 1807186"/>
              <a:gd name="connsiteY5" fmla="*/ 876235 h 881594"/>
              <a:gd name="connsiteX6" fmla="*/ 600463 w 1807186"/>
              <a:gd name="connsiteY6" fmla="*/ 876235 h 881594"/>
              <a:gd name="connsiteX7" fmla="*/ 352813 w 1807186"/>
              <a:gd name="connsiteY7" fmla="*/ 831785 h 881594"/>
              <a:gd name="connsiteX8" fmla="*/ 765563 w 1807186"/>
              <a:gd name="connsiteY8" fmla="*/ 815910 h 881594"/>
              <a:gd name="connsiteX9" fmla="*/ 388 w 1807186"/>
              <a:gd name="connsiteY9" fmla="*/ 539685 h 881594"/>
              <a:gd name="connsiteX10" fmla="*/ 883038 w 1807186"/>
              <a:gd name="connsiteY10" fmla="*/ 831785 h 881594"/>
              <a:gd name="connsiteX11" fmla="*/ 1114813 w 1807186"/>
              <a:gd name="connsiteY11" fmla="*/ 647635 h 881594"/>
              <a:gd name="connsiteX12" fmla="*/ 1219588 w 1807186"/>
              <a:gd name="connsiteY12" fmla="*/ 453960 h 881594"/>
              <a:gd name="connsiteX13" fmla="*/ 1232288 w 1807186"/>
              <a:gd name="connsiteY13" fmla="*/ 428560 h 881594"/>
              <a:gd name="connsiteX14" fmla="*/ 1806963 w 1807186"/>
              <a:gd name="connsiteY14" fmla="*/ 3110 h 881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07186" h="881594">
                <a:moveTo>
                  <a:pt x="1806963" y="3110"/>
                </a:moveTo>
                <a:cubicBezTo>
                  <a:pt x="1818605" y="44914"/>
                  <a:pt x="1371459" y="579373"/>
                  <a:pt x="1302138" y="679385"/>
                </a:cubicBezTo>
                <a:cubicBezTo>
                  <a:pt x="1232817" y="779397"/>
                  <a:pt x="1391038" y="603185"/>
                  <a:pt x="1391038" y="603185"/>
                </a:cubicBezTo>
                <a:cubicBezTo>
                  <a:pt x="1355055" y="633877"/>
                  <a:pt x="1146034" y="824906"/>
                  <a:pt x="1086238" y="863535"/>
                </a:cubicBezTo>
                <a:cubicBezTo>
                  <a:pt x="1026442" y="902164"/>
                  <a:pt x="1066130" y="832843"/>
                  <a:pt x="1032263" y="834960"/>
                </a:cubicBezTo>
                <a:cubicBezTo>
                  <a:pt x="998396" y="837077"/>
                  <a:pt x="955005" y="869356"/>
                  <a:pt x="883038" y="876235"/>
                </a:cubicBezTo>
                <a:cubicBezTo>
                  <a:pt x="811071" y="883114"/>
                  <a:pt x="688834" y="883643"/>
                  <a:pt x="600463" y="876235"/>
                </a:cubicBezTo>
                <a:cubicBezTo>
                  <a:pt x="512092" y="868827"/>
                  <a:pt x="325296" y="841839"/>
                  <a:pt x="352813" y="831785"/>
                </a:cubicBezTo>
                <a:cubicBezTo>
                  <a:pt x="380330" y="821731"/>
                  <a:pt x="824301" y="864593"/>
                  <a:pt x="765563" y="815910"/>
                </a:cubicBezTo>
                <a:cubicBezTo>
                  <a:pt x="706825" y="767227"/>
                  <a:pt x="-19191" y="537039"/>
                  <a:pt x="388" y="539685"/>
                </a:cubicBezTo>
                <a:cubicBezTo>
                  <a:pt x="19967" y="542331"/>
                  <a:pt x="697300" y="813793"/>
                  <a:pt x="883038" y="831785"/>
                </a:cubicBezTo>
                <a:cubicBezTo>
                  <a:pt x="1068775" y="849777"/>
                  <a:pt x="1058721" y="710606"/>
                  <a:pt x="1114813" y="647635"/>
                </a:cubicBezTo>
                <a:cubicBezTo>
                  <a:pt x="1170905" y="584664"/>
                  <a:pt x="1200009" y="490473"/>
                  <a:pt x="1219588" y="453960"/>
                </a:cubicBezTo>
                <a:cubicBezTo>
                  <a:pt x="1239167" y="417448"/>
                  <a:pt x="1136509" y="503702"/>
                  <a:pt x="1232288" y="428560"/>
                </a:cubicBezTo>
                <a:cubicBezTo>
                  <a:pt x="1328067" y="353418"/>
                  <a:pt x="1795321" y="-38694"/>
                  <a:pt x="1806963" y="31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2" name="フリーフォーム: 図形 1451">
            <a:extLst>
              <a:ext uri="{FF2B5EF4-FFF2-40B4-BE49-F238E27FC236}">
                <a16:creationId xmlns:a16="http://schemas.microsoft.com/office/drawing/2014/main" id="{D8A36800-C03F-4138-886B-A1D9952017F5}"/>
              </a:ext>
            </a:extLst>
          </p:cNvPr>
          <p:cNvSpPr/>
          <p:nvPr/>
        </p:nvSpPr>
        <p:spPr>
          <a:xfrm>
            <a:off x="9376659" y="4908625"/>
            <a:ext cx="811734" cy="1301732"/>
          </a:xfrm>
          <a:custGeom>
            <a:avLst/>
            <a:gdLst>
              <a:gd name="connsiteX0" fmla="*/ 761116 w 811734"/>
              <a:gd name="connsiteY0" fmla="*/ 66600 h 1301732"/>
              <a:gd name="connsiteX1" fmla="*/ 729366 w 811734"/>
              <a:gd name="connsiteY1" fmla="*/ 111050 h 1301732"/>
              <a:gd name="connsiteX2" fmla="*/ 367416 w 811734"/>
              <a:gd name="connsiteY2" fmla="*/ 809550 h 1301732"/>
              <a:gd name="connsiteX3" fmla="*/ 453141 w 811734"/>
              <a:gd name="connsiteY3" fmla="*/ 612700 h 1301732"/>
              <a:gd name="connsiteX4" fmla="*/ 43566 w 811734"/>
              <a:gd name="connsiteY4" fmla="*/ 1301675 h 1301732"/>
              <a:gd name="connsiteX5" fmla="*/ 338841 w 811734"/>
              <a:gd name="connsiteY5" fmla="*/ 571425 h 1301732"/>
              <a:gd name="connsiteX6" fmla="*/ 2291 w 811734"/>
              <a:gd name="connsiteY6" fmla="*/ 1174675 h 1301732"/>
              <a:gd name="connsiteX7" fmla="*/ 545216 w 811734"/>
              <a:gd name="connsiteY7" fmla="*/ 241225 h 1301732"/>
              <a:gd name="connsiteX8" fmla="*/ 440441 w 811734"/>
              <a:gd name="connsiteY8" fmla="*/ 444425 h 1301732"/>
              <a:gd name="connsiteX9" fmla="*/ 792866 w 811734"/>
              <a:gd name="connsiteY9" fmla="*/ 22150 h 1301732"/>
              <a:gd name="connsiteX10" fmla="*/ 761116 w 811734"/>
              <a:gd name="connsiteY10" fmla="*/ 66600 h 130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1734" h="1301732">
                <a:moveTo>
                  <a:pt x="761116" y="66600"/>
                </a:moveTo>
                <a:cubicBezTo>
                  <a:pt x="750533" y="81417"/>
                  <a:pt x="794983" y="-12775"/>
                  <a:pt x="729366" y="111050"/>
                </a:cubicBezTo>
                <a:cubicBezTo>
                  <a:pt x="663749" y="234875"/>
                  <a:pt x="413453" y="725942"/>
                  <a:pt x="367416" y="809550"/>
                </a:cubicBezTo>
                <a:cubicBezTo>
                  <a:pt x="321379" y="893158"/>
                  <a:pt x="507116" y="530679"/>
                  <a:pt x="453141" y="612700"/>
                </a:cubicBezTo>
                <a:cubicBezTo>
                  <a:pt x="399166" y="694721"/>
                  <a:pt x="62616" y="1308554"/>
                  <a:pt x="43566" y="1301675"/>
                </a:cubicBezTo>
                <a:cubicBezTo>
                  <a:pt x="24516" y="1294796"/>
                  <a:pt x="345720" y="592591"/>
                  <a:pt x="338841" y="571425"/>
                </a:cubicBezTo>
                <a:cubicBezTo>
                  <a:pt x="331962" y="550259"/>
                  <a:pt x="-32105" y="1229708"/>
                  <a:pt x="2291" y="1174675"/>
                </a:cubicBezTo>
                <a:cubicBezTo>
                  <a:pt x="36687" y="1119642"/>
                  <a:pt x="472191" y="362933"/>
                  <a:pt x="545216" y="241225"/>
                </a:cubicBezTo>
                <a:cubicBezTo>
                  <a:pt x="618241" y="119517"/>
                  <a:pt x="399166" y="480937"/>
                  <a:pt x="440441" y="444425"/>
                </a:cubicBezTo>
                <a:cubicBezTo>
                  <a:pt x="481716" y="407913"/>
                  <a:pt x="739949" y="86179"/>
                  <a:pt x="792866" y="22150"/>
                </a:cubicBezTo>
                <a:cubicBezTo>
                  <a:pt x="845783" y="-41879"/>
                  <a:pt x="771699" y="51783"/>
                  <a:pt x="761116" y="6660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3" name="フリーフォーム: 図形 1452">
            <a:extLst>
              <a:ext uri="{FF2B5EF4-FFF2-40B4-BE49-F238E27FC236}">
                <a16:creationId xmlns:a16="http://schemas.microsoft.com/office/drawing/2014/main" id="{B8121861-856B-4E27-A03F-CDBF2B03A536}"/>
              </a:ext>
            </a:extLst>
          </p:cNvPr>
          <p:cNvSpPr/>
          <p:nvPr/>
        </p:nvSpPr>
        <p:spPr>
          <a:xfrm>
            <a:off x="9979479" y="4088794"/>
            <a:ext cx="228379" cy="1389018"/>
          </a:xfrm>
          <a:custGeom>
            <a:avLst/>
            <a:gdLst>
              <a:gd name="connsiteX0" fmla="*/ 218621 w 228379"/>
              <a:gd name="connsiteY0" fmla="*/ 606 h 1389018"/>
              <a:gd name="connsiteX1" fmla="*/ 199571 w 228379"/>
              <a:gd name="connsiteY1" fmla="*/ 657831 h 1389018"/>
              <a:gd name="connsiteX2" fmla="*/ 228146 w 228379"/>
              <a:gd name="connsiteY2" fmla="*/ 372081 h 1389018"/>
              <a:gd name="connsiteX3" fmla="*/ 180521 w 228379"/>
              <a:gd name="connsiteY3" fmla="*/ 648306 h 1389018"/>
              <a:gd name="connsiteX4" fmla="*/ 24946 w 228379"/>
              <a:gd name="connsiteY4" fmla="*/ 1169006 h 1389018"/>
              <a:gd name="connsiteX5" fmla="*/ 110671 w 228379"/>
              <a:gd name="connsiteY5" fmla="*/ 886431 h 1389018"/>
              <a:gd name="connsiteX6" fmla="*/ 9071 w 228379"/>
              <a:gd name="connsiteY6" fmla="*/ 1378556 h 1389018"/>
              <a:gd name="connsiteX7" fmla="*/ 18596 w 228379"/>
              <a:gd name="connsiteY7" fmla="*/ 1194406 h 1389018"/>
              <a:gd name="connsiteX8" fmla="*/ 31296 w 228379"/>
              <a:gd name="connsiteY8" fmla="*/ 864206 h 1389018"/>
              <a:gd name="connsiteX9" fmla="*/ 2721 w 228379"/>
              <a:gd name="connsiteY9" fmla="*/ 1026131 h 1389018"/>
              <a:gd name="connsiteX10" fmla="*/ 110671 w 228379"/>
              <a:gd name="connsiteY10" fmla="*/ 457806 h 1389018"/>
              <a:gd name="connsiteX11" fmla="*/ 110671 w 228379"/>
              <a:gd name="connsiteY11" fmla="*/ 267306 h 1389018"/>
              <a:gd name="connsiteX12" fmla="*/ 72571 w 228379"/>
              <a:gd name="connsiteY12" fmla="*/ 534006 h 1389018"/>
              <a:gd name="connsiteX13" fmla="*/ 218621 w 228379"/>
              <a:gd name="connsiteY13" fmla="*/ 606 h 138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8379" h="1389018">
                <a:moveTo>
                  <a:pt x="218621" y="606"/>
                </a:moveTo>
                <a:cubicBezTo>
                  <a:pt x="239788" y="21244"/>
                  <a:pt x="197984" y="595919"/>
                  <a:pt x="199571" y="657831"/>
                </a:cubicBezTo>
                <a:cubicBezTo>
                  <a:pt x="201158" y="719743"/>
                  <a:pt x="231321" y="373668"/>
                  <a:pt x="228146" y="372081"/>
                </a:cubicBezTo>
                <a:cubicBezTo>
                  <a:pt x="224971" y="370494"/>
                  <a:pt x="214388" y="515485"/>
                  <a:pt x="180521" y="648306"/>
                </a:cubicBezTo>
                <a:cubicBezTo>
                  <a:pt x="146654" y="781127"/>
                  <a:pt x="36588" y="1129319"/>
                  <a:pt x="24946" y="1169006"/>
                </a:cubicBezTo>
                <a:cubicBezTo>
                  <a:pt x="13304" y="1208694"/>
                  <a:pt x="113317" y="851506"/>
                  <a:pt x="110671" y="886431"/>
                </a:cubicBezTo>
                <a:cubicBezTo>
                  <a:pt x="108025" y="921356"/>
                  <a:pt x="24417" y="1327227"/>
                  <a:pt x="9071" y="1378556"/>
                </a:cubicBezTo>
                <a:cubicBezTo>
                  <a:pt x="-6275" y="1429885"/>
                  <a:pt x="14892" y="1280131"/>
                  <a:pt x="18596" y="1194406"/>
                </a:cubicBezTo>
                <a:cubicBezTo>
                  <a:pt x="22300" y="1108681"/>
                  <a:pt x="33942" y="892252"/>
                  <a:pt x="31296" y="864206"/>
                </a:cubicBezTo>
                <a:cubicBezTo>
                  <a:pt x="28650" y="836160"/>
                  <a:pt x="-10508" y="1093864"/>
                  <a:pt x="2721" y="1026131"/>
                </a:cubicBezTo>
                <a:cubicBezTo>
                  <a:pt x="15950" y="958398"/>
                  <a:pt x="92679" y="584277"/>
                  <a:pt x="110671" y="457806"/>
                </a:cubicBezTo>
                <a:cubicBezTo>
                  <a:pt x="128663" y="331335"/>
                  <a:pt x="117021" y="254606"/>
                  <a:pt x="110671" y="267306"/>
                </a:cubicBezTo>
                <a:cubicBezTo>
                  <a:pt x="104321" y="280006"/>
                  <a:pt x="56167" y="575810"/>
                  <a:pt x="72571" y="534006"/>
                </a:cubicBezTo>
                <a:cubicBezTo>
                  <a:pt x="88975" y="492202"/>
                  <a:pt x="197454" y="-20032"/>
                  <a:pt x="218621" y="60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4" name="フリーフォーム: 図形 1453">
            <a:extLst>
              <a:ext uri="{FF2B5EF4-FFF2-40B4-BE49-F238E27FC236}">
                <a16:creationId xmlns:a16="http://schemas.microsoft.com/office/drawing/2014/main" id="{FE455084-90FC-4CA0-B063-661D732B426A}"/>
              </a:ext>
            </a:extLst>
          </p:cNvPr>
          <p:cNvSpPr/>
          <p:nvPr/>
        </p:nvSpPr>
        <p:spPr>
          <a:xfrm>
            <a:off x="6887252" y="3718318"/>
            <a:ext cx="1100651" cy="964825"/>
          </a:xfrm>
          <a:custGeom>
            <a:avLst/>
            <a:gdLst>
              <a:gd name="connsiteX0" fmla="*/ 1094698 w 1100651"/>
              <a:gd name="connsiteY0" fmla="*/ 2782 h 964825"/>
              <a:gd name="connsiteX1" fmla="*/ 469223 w 1100651"/>
              <a:gd name="connsiteY1" fmla="*/ 313932 h 964825"/>
              <a:gd name="connsiteX2" fmla="*/ 796248 w 1100651"/>
              <a:gd name="connsiteY2" fmla="*/ 145657 h 964825"/>
              <a:gd name="connsiteX3" fmla="*/ 561298 w 1100651"/>
              <a:gd name="connsiteY3" fmla="*/ 225032 h 964825"/>
              <a:gd name="connsiteX4" fmla="*/ 593048 w 1100651"/>
              <a:gd name="connsiteY4" fmla="*/ 218682 h 964825"/>
              <a:gd name="connsiteX5" fmla="*/ 288248 w 1100651"/>
              <a:gd name="connsiteY5" fmla="*/ 348857 h 964825"/>
              <a:gd name="connsiteX6" fmla="*/ 161248 w 1100651"/>
              <a:gd name="connsiteY6" fmla="*/ 717157 h 964825"/>
              <a:gd name="connsiteX7" fmla="*/ 164423 w 1100651"/>
              <a:gd name="connsiteY7" fmla="*/ 526657 h 964825"/>
              <a:gd name="connsiteX8" fmla="*/ 145373 w 1100651"/>
              <a:gd name="connsiteY8" fmla="*/ 964807 h 964825"/>
              <a:gd name="connsiteX9" fmla="*/ 104098 w 1100651"/>
              <a:gd name="connsiteY9" fmla="*/ 507607 h 964825"/>
              <a:gd name="connsiteX10" fmla="*/ 88223 w 1100651"/>
              <a:gd name="connsiteY10" fmla="*/ 339332 h 964825"/>
              <a:gd name="connsiteX11" fmla="*/ 354923 w 1100651"/>
              <a:gd name="connsiteY11" fmla="*/ 174232 h 964825"/>
              <a:gd name="connsiteX12" fmla="*/ 21548 w 1100651"/>
              <a:gd name="connsiteY12" fmla="*/ 161532 h 964825"/>
              <a:gd name="connsiteX13" fmla="*/ 1094698 w 1100651"/>
              <a:gd name="connsiteY13" fmla="*/ 2782 h 96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651" h="964825">
                <a:moveTo>
                  <a:pt x="1094698" y="2782"/>
                </a:moveTo>
                <a:cubicBezTo>
                  <a:pt x="1169310" y="28182"/>
                  <a:pt x="518965" y="290120"/>
                  <a:pt x="469223" y="313932"/>
                </a:cubicBezTo>
                <a:cubicBezTo>
                  <a:pt x="419481" y="337744"/>
                  <a:pt x="780902" y="160474"/>
                  <a:pt x="796248" y="145657"/>
                </a:cubicBezTo>
                <a:cubicBezTo>
                  <a:pt x="811594" y="130840"/>
                  <a:pt x="595165" y="212861"/>
                  <a:pt x="561298" y="225032"/>
                </a:cubicBezTo>
                <a:cubicBezTo>
                  <a:pt x="527431" y="237203"/>
                  <a:pt x="638556" y="198044"/>
                  <a:pt x="593048" y="218682"/>
                </a:cubicBezTo>
                <a:cubicBezTo>
                  <a:pt x="547540" y="239320"/>
                  <a:pt x="360215" y="265778"/>
                  <a:pt x="288248" y="348857"/>
                </a:cubicBezTo>
                <a:cubicBezTo>
                  <a:pt x="216281" y="431936"/>
                  <a:pt x="181885" y="687524"/>
                  <a:pt x="161248" y="717157"/>
                </a:cubicBezTo>
                <a:cubicBezTo>
                  <a:pt x="140611" y="746790"/>
                  <a:pt x="167069" y="485382"/>
                  <a:pt x="164423" y="526657"/>
                </a:cubicBezTo>
                <a:cubicBezTo>
                  <a:pt x="161777" y="567932"/>
                  <a:pt x="155427" y="967982"/>
                  <a:pt x="145373" y="964807"/>
                </a:cubicBezTo>
                <a:cubicBezTo>
                  <a:pt x="135319" y="961632"/>
                  <a:pt x="113623" y="611853"/>
                  <a:pt x="104098" y="507607"/>
                </a:cubicBezTo>
                <a:cubicBezTo>
                  <a:pt x="94573" y="403361"/>
                  <a:pt x="46419" y="394895"/>
                  <a:pt x="88223" y="339332"/>
                </a:cubicBezTo>
                <a:cubicBezTo>
                  <a:pt x="130027" y="283770"/>
                  <a:pt x="366035" y="203865"/>
                  <a:pt x="354923" y="174232"/>
                </a:cubicBezTo>
                <a:cubicBezTo>
                  <a:pt x="343811" y="144599"/>
                  <a:pt x="-101748" y="189578"/>
                  <a:pt x="21548" y="161532"/>
                </a:cubicBezTo>
                <a:cubicBezTo>
                  <a:pt x="144844" y="133486"/>
                  <a:pt x="1020086" y="-22618"/>
                  <a:pt x="1094698" y="278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5" name="フリーフォーム: 図形 1454">
            <a:extLst>
              <a:ext uri="{FF2B5EF4-FFF2-40B4-BE49-F238E27FC236}">
                <a16:creationId xmlns:a16="http://schemas.microsoft.com/office/drawing/2014/main" id="{D2AB9CC7-1507-4505-BC3D-A522355BA572}"/>
              </a:ext>
            </a:extLst>
          </p:cNvPr>
          <p:cNvSpPr/>
          <p:nvPr/>
        </p:nvSpPr>
        <p:spPr>
          <a:xfrm>
            <a:off x="7070608" y="3875121"/>
            <a:ext cx="444984" cy="830223"/>
          </a:xfrm>
          <a:custGeom>
            <a:avLst/>
            <a:gdLst>
              <a:gd name="connsiteX0" fmla="*/ 443559 w 444984"/>
              <a:gd name="connsiteY0" fmla="*/ 19546 h 830223"/>
              <a:gd name="connsiteX1" fmla="*/ 100659 w 444984"/>
              <a:gd name="connsiteY1" fmla="*/ 404779 h 830223"/>
              <a:gd name="connsiteX2" fmla="*/ 168392 w 444984"/>
              <a:gd name="connsiteY2" fmla="*/ 184646 h 830223"/>
              <a:gd name="connsiteX3" fmla="*/ 58325 w 444984"/>
              <a:gd name="connsiteY3" fmla="*/ 387846 h 830223"/>
              <a:gd name="connsiteX4" fmla="*/ 7525 w 444984"/>
              <a:gd name="connsiteY4" fmla="*/ 828112 h 830223"/>
              <a:gd name="connsiteX5" fmla="*/ 7525 w 444984"/>
              <a:gd name="connsiteY5" fmla="*/ 565646 h 830223"/>
              <a:gd name="connsiteX6" fmla="*/ 7525 w 444984"/>
              <a:gd name="connsiteY6" fmla="*/ 129612 h 830223"/>
              <a:gd name="connsiteX7" fmla="*/ 109125 w 444984"/>
              <a:gd name="connsiteY7" fmla="*/ 171946 h 830223"/>
              <a:gd name="connsiteX8" fmla="*/ 219192 w 444984"/>
              <a:gd name="connsiteY8" fmla="*/ 70346 h 830223"/>
              <a:gd name="connsiteX9" fmla="*/ 443559 w 444984"/>
              <a:gd name="connsiteY9" fmla="*/ 19546 h 830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4984" h="830223">
                <a:moveTo>
                  <a:pt x="443559" y="19546"/>
                </a:moveTo>
                <a:cubicBezTo>
                  <a:pt x="423804" y="75285"/>
                  <a:pt x="146520" y="377262"/>
                  <a:pt x="100659" y="404779"/>
                </a:cubicBezTo>
                <a:cubicBezTo>
                  <a:pt x="54798" y="432296"/>
                  <a:pt x="175448" y="187468"/>
                  <a:pt x="168392" y="184646"/>
                </a:cubicBezTo>
                <a:cubicBezTo>
                  <a:pt x="161336" y="181824"/>
                  <a:pt x="85136" y="280602"/>
                  <a:pt x="58325" y="387846"/>
                </a:cubicBezTo>
                <a:cubicBezTo>
                  <a:pt x="31514" y="495090"/>
                  <a:pt x="15992" y="798479"/>
                  <a:pt x="7525" y="828112"/>
                </a:cubicBezTo>
                <a:cubicBezTo>
                  <a:pt x="-942" y="857745"/>
                  <a:pt x="7525" y="565646"/>
                  <a:pt x="7525" y="565646"/>
                </a:cubicBezTo>
                <a:cubicBezTo>
                  <a:pt x="7525" y="449229"/>
                  <a:pt x="-9408" y="195229"/>
                  <a:pt x="7525" y="129612"/>
                </a:cubicBezTo>
                <a:cubicBezTo>
                  <a:pt x="24458" y="63995"/>
                  <a:pt x="73847" y="181824"/>
                  <a:pt x="109125" y="171946"/>
                </a:cubicBezTo>
                <a:cubicBezTo>
                  <a:pt x="144403" y="162068"/>
                  <a:pt x="166275" y="98568"/>
                  <a:pt x="219192" y="70346"/>
                </a:cubicBezTo>
                <a:cubicBezTo>
                  <a:pt x="272109" y="42124"/>
                  <a:pt x="463314" y="-36193"/>
                  <a:pt x="443559" y="1954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6" name="フリーフォーム: 図形 1455">
            <a:extLst>
              <a:ext uri="{FF2B5EF4-FFF2-40B4-BE49-F238E27FC236}">
                <a16:creationId xmlns:a16="http://schemas.microsoft.com/office/drawing/2014/main" id="{77D72DDB-7033-49C6-AB82-84DF5B0C0DE7}"/>
              </a:ext>
            </a:extLst>
          </p:cNvPr>
          <p:cNvSpPr/>
          <p:nvPr/>
        </p:nvSpPr>
        <p:spPr>
          <a:xfrm>
            <a:off x="8268367" y="2282989"/>
            <a:ext cx="774039" cy="1456464"/>
          </a:xfrm>
          <a:custGeom>
            <a:avLst/>
            <a:gdLst>
              <a:gd name="connsiteX0" fmla="*/ 774033 w 774039"/>
              <a:gd name="connsiteY0" fmla="*/ 3011 h 1456464"/>
              <a:gd name="connsiteX1" fmla="*/ 490400 w 774039"/>
              <a:gd name="connsiteY1" fmla="*/ 574511 h 1456464"/>
              <a:gd name="connsiteX2" fmla="*/ 549666 w 774039"/>
              <a:gd name="connsiteY2" fmla="*/ 358611 h 1456464"/>
              <a:gd name="connsiteX3" fmla="*/ 257566 w 774039"/>
              <a:gd name="connsiteY3" fmla="*/ 1116378 h 1456464"/>
              <a:gd name="connsiteX4" fmla="*/ 329533 w 774039"/>
              <a:gd name="connsiteY4" fmla="*/ 756544 h 1456464"/>
              <a:gd name="connsiteX5" fmla="*/ 12033 w 774039"/>
              <a:gd name="connsiteY5" fmla="*/ 1438111 h 1456464"/>
              <a:gd name="connsiteX6" fmla="*/ 84000 w 774039"/>
              <a:gd name="connsiteY6" fmla="*/ 1196811 h 1456464"/>
              <a:gd name="connsiteX7" fmla="*/ 249100 w 774039"/>
              <a:gd name="connsiteY7" fmla="*/ 511011 h 1456464"/>
              <a:gd name="connsiteX8" fmla="*/ 139033 w 774039"/>
              <a:gd name="connsiteY8" fmla="*/ 879311 h 1456464"/>
              <a:gd name="connsiteX9" fmla="*/ 456533 w 774039"/>
              <a:gd name="connsiteY9" fmla="*/ 354378 h 1456464"/>
              <a:gd name="connsiteX10" fmla="*/ 545433 w 774039"/>
              <a:gd name="connsiteY10" fmla="*/ 134244 h 1456464"/>
              <a:gd name="connsiteX11" fmla="*/ 418433 w 774039"/>
              <a:gd name="connsiteY11" fmla="*/ 354378 h 1456464"/>
              <a:gd name="connsiteX12" fmla="*/ 541200 w 774039"/>
              <a:gd name="connsiteY12" fmla="*/ 197744 h 1456464"/>
              <a:gd name="connsiteX13" fmla="*/ 481933 w 774039"/>
              <a:gd name="connsiteY13" fmla="*/ 341678 h 1456464"/>
              <a:gd name="connsiteX14" fmla="*/ 774033 w 774039"/>
              <a:gd name="connsiteY14" fmla="*/ 3011 h 1456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74039" h="1456464">
                <a:moveTo>
                  <a:pt x="774033" y="3011"/>
                </a:moveTo>
                <a:cubicBezTo>
                  <a:pt x="775444" y="41816"/>
                  <a:pt x="527794" y="515244"/>
                  <a:pt x="490400" y="574511"/>
                </a:cubicBezTo>
                <a:cubicBezTo>
                  <a:pt x="453005" y="633778"/>
                  <a:pt x="588472" y="268300"/>
                  <a:pt x="549666" y="358611"/>
                </a:cubicBezTo>
                <a:cubicBezTo>
                  <a:pt x="510860" y="448922"/>
                  <a:pt x="294255" y="1050056"/>
                  <a:pt x="257566" y="1116378"/>
                </a:cubicBezTo>
                <a:cubicBezTo>
                  <a:pt x="220877" y="1182700"/>
                  <a:pt x="370455" y="702922"/>
                  <a:pt x="329533" y="756544"/>
                </a:cubicBezTo>
                <a:cubicBezTo>
                  <a:pt x="288611" y="810166"/>
                  <a:pt x="52955" y="1364733"/>
                  <a:pt x="12033" y="1438111"/>
                </a:cubicBezTo>
                <a:cubicBezTo>
                  <a:pt x="-28889" y="1511489"/>
                  <a:pt x="44489" y="1351328"/>
                  <a:pt x="84000" y="1196811"/>
                </a:cubicBezTo>
                <a:cubicBezTo>
                  <a:pt x="123511" y="1042294"/>
                  <a:pt x="239928" y="563928"/>
                  <a:pt x="249100" y="511011"/>
                </a:cubicBezTo>
                <a:cubicBezTo>
                  <a:pt x="258272" y="458094"/>
                  <a:pt x="104461" y="905417"/>
                  <a:pt x="139033" y="879311"/>
                </a:cubicBezTo>
                <a:cubicBezTo>
                  <a:pt x="173605" y="853206"/>
                  <a:pt x="388800" y="478556"/>
                  <a:pt x="456533" y="354378"/>
                </a:cubicBezTo>
                <a:cubicBezTo>
                  <a:pt x="524266" y="230200"/>
                  <a:pt x="551783" y="134244"/>
                  <a:pt x="545433" y="134244"/>
                </a:cubicBezTo>
                <a:cubicBezTo>
                  <a:pt x="539083" y="134244"/>
                  <a:pt x="419138" y="343795"/>
                  <a:pt x="418433" y="354378"/>
                </a:cubicBezTo>
                <a:cubicBezTo>
                  <a:pt x="417728" y="364961"/>
                  <a:pt x="530617" y="199861"/>
                  <a:pt x="541200" y="197744"/>
                </a:cubicBezTo>
                <a:cubicBezTo>
                  <a:pt x="551783" y="195627"/>
                  <a:pt x="445244" y="370606"/>
                  <a:pt x="481933" y="341678"/>
                </a:cubicBezTo>
                <a:cubicBezTo>
                  <a:pt x="518622" y="312750"/>
                  <a:pt x="772622" y="-35794"/>
                  <a:pt x="774033" y="301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7" name="フリーフォーム: 図形 1456">
            <a:extLst>
              <a:ext uri="{FF2B5EF4-FFF2-40B4-BE49-F238E27FC236}">
                <a16:creationId xmlns:a16="http://schemas.microsoft.com/office/drawing/2014/main" id="{98F7E1CC-C52B-4C5F-9FCC-3D0D32F31AA2}"/>
              </a:ext>
            </a:extLst>
          </p:cNvPr>
          <p:cNvSpPr/>
          <p:nvPr/>
        </p:nvSpPr>
        <p:spPr>
          <a:xfrm>
            <a:off x="9507916" y="2370020"/>
            <a:ext cx="457549" cy="1510348"/>
          </a:xfrm>
          <a:custGeom>
            <a:avLst/>
            <a:gdLst>
              <a:gd name="connsiteX0" fmla="*/ 151 w 457549"/>
              <a:gd name="connsiteY0" fmla="*/ 4880 h 1510348"/>
              <a:gd name="connsiteX1" fmla="*/ 275317 w 457549"/>
              <a:gd name="connsiteY1" fmla="*/ 978547 h 1510348"/>
              <a:gd name="connsiteX2" fmla="*/ 241451 w 457549"/>
              <a:gd name="connsiteY2" fmla="*/ 686447 h 1510348"/>
              <a:gd name="connsiteX3" fmla="*/ 453117 w 457549"/>
              <a:gd name="connsiteY3" fmla="*/ 1503480 h 1510348"/>
              <a:gd name="connsiteX4" fmla="*/ 372684 w 457549"/>
              <a:gd name="connsiteY4" fmla="*/ 1046280 h 1510348"/>
              <a:gd name="connsiteX5" fmla="*/ 224517 w 457549"/>
              <a:gd name="connsiteY5" fmla="*/ 487480 h 1510348"/>
              <a:gd name="connsiteX6" fmla="*/ 317651 w 457549"/>
              <a:gd name="connsiteY6" fmla="*/ 597547 h 1510348"/>
              <a:gd name="connsiteX7" fmla="*/ 151 w 457549"/>
              <a:gd name="connsiteY7" fmla="*/ 4880 h 1510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549" h="1510348">
                <a:moveTo>
                  <a:pt x="151" y="4880"/>
                </a:moveTo>
                <a:cubicBezTo>
                  <a:pt x="-6905" y="68380"/>
                  <a:pt x="235100" y="864953"/>
                  <a:pt x="275317" y="978547"/>
                </a:cubicBezTo>
                <a:cubicBezTo>
                  <a:pt x="315534" y="1092141"/>
                  <a:pt x="211818" y="598958"/>
                  <a:pt x="241451" y="686447"/>
                </a:cubicBezTo>
                <a:cubicBezTo>
                  <a:pt x="271084" y="773936"/>
                  <a:pt x="431245" y="1443508"/>
                  <a:pt x="453117" y="1503480"/>
                </a:cubicBezTo>
                <a:cubicBezTo>
                  <a:pt x="474989" y="1563452"/>
                  <a:pt x="410784" y="1215613"/>
                  <a:pt x="372684" y="1046280"/>
                </a:cubicBezTo>
                <a:cubicBezTo>
                  <a:pt x="334584" y="876947"/>
                  <a:pt x="233689" y="562269"/>
                  <a:pt x="224517" y="487480"/>
                </a:cubicBezTo>
                <a:cubicBezTo>
                  <a:pt x="215345" y="412691"/>
                  <a:pt x="351518" y="677980"/>
                  <a:pt x="317651" y="597547"/>
                </a:cubicBezTo>
                <a:cubicBezTo>
                  <a:pt x="283784" y="517114"/>
                  <a:pt x="7207" y="-58620"/>
                  <a:pt x="151" y="488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8" name="フリーフォーム: 図形 1457">
            <a:extLst>
              <a:ext uri="{FF2B5EF4-FFF2-40B4-BE49-F238E27FC236}">
                <a16:creationId xmlns:a16="http://schemas.microsoft.com/office/drawing/2014/main" id="{02783581-13D1-4095-B460-E7F8926CA88E}"/>
              </a:ext>
            </a:extLst>
          </p:cNvPr>
          <p:cNvSpPr/>
          <p:nvPr/>
        </p:nvSpPr>
        <p:spPr>
          <a:xfrm>
            <a:off x="9021486" y="2191859"/>
            <a:ext cx="218810" cy="1762217"/>
          </a:xfrm>
          <a:custGeom>
            <a:avLst/>
            <a:gdLst>
              <a:gd name="connsiteX0" fmla="*/ 186014 w 218810"/>
              <a:gd name="connsiteY0" fmla="*/ 60274 h 1762217"/>
              <a:gd name="connsiteX1" fmla="*/ 190247 w 218810"/>
              <a:gd name="connsiteY1" fmla="*/ 111074 h 1762217"/>
              <a:gd name="connsiteX2" fmla="*/ 194481 w 218810"/>
              <a:gd name="connsiteY2" fmla="*/ 945041 h 1762217"/>
              <a:gd name="connsiteX3" fmla="*/ 211414 w 218810"/>
              <a:gd name="connsiteY3" fmla="*/ 720674 h 1762217"/>
              <a:gd name="connsiteX4" fmla="*/ 59014 w 218810"/>
              <a:gd name="connsiteY4" fmla="*/ 1304874 h 1762217"/>
              <a:gd name="connsiteX5" fmla="*/ 80181 w 218810"/>
              <a:gd name="connsiteY5" fmla="*/ 1093208 h 1762217"/>
              <a:gd name="connsiteX6" fmla="*/ 3981 w 218810"/>
              <a:gd name="connsiteY6" fmla="*/ 1609674 h 1762217"/>
              <a:gd name="connsiteX7" fmla="*/ 16681 w 218810"/>
              <a:gd name="connsiteY7" fmla="*/ 1453041 h 1762217"/>
              <a:gd name="connsiteX8" fmla="*/ 67481 w 218810"/>
              <a:gd name="connsiteY8" fmla="*/ 1762074 h 1762217"/>
              <a:gd name="connsiteX9" fmla="*/ 67481 w 218810"/>
              <a:gd name="connsiteY9" fmla="*/ 1482674 h 1762217"/>
              <a:gd name="connsiteX10" fmla="*/ 143681 w 218810"/>
              <a:gd name="connsiteY10" fmla="*/ 796874 h 1762217"/>
              <a:gd name="connsiteX11" fmla="*/ 160614 w 218810"/>
              <a:gd name="connsiteY11" fmla="*/ 978908 h 1762217"/>
              <a:gd name="connsiteX12" fmla="*/ 215647 w 218810"/>
              <a:gd name="connsiteY12" fmla="*/ 589441 h 1762217"/>
              <a:gd name="connsiteX13" fmla="*/ 186014 w 218810"/>
              <a:gd name="connsiteY13" fmla="*/ 60274 h 1762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8810" h="1762217">
                <a:moveTo>
                  <a:pt x="186014" y="60274"/>
                </a:moveTo>
                <a:cubicBezTo>
                  <a:pt x="181781" y="-19454"/>
                  <a:pt x="188836" y="-36387"/>
                  <a:pt x="190247" y="111074"/>
                </a:cubicBezTo>
                <a:cubicBezTo>
                  <a:pt x="191658" y="258535"/>
                  <a:pt x="190953" y="843441"/>
                  <a:pt x="194481" y="945041"/>
                </a:cubicBezTo>
                <a:cubicBezTo>
                  <a:pt x="198009" y="1046641"/>
                  <a:pt x="233992" y="660702"/>
                  <a:pt x="211414" y="720674"/>
                </a:cubicBezTo>
                <a:cubicBezTo>
                  <a:pt x="188836" y="780646"/>
                  <a:pt x="80886" y="1242785"/>
                  <a:pt x="59014" y="1304874"/>
                </a:cubicBezTo>
                <a:cubicBezTo>
                  <a:pt x="37142" y="1366963"/>
                  <a:pt x="89353" y="1042408"/>
                  <a:pt x="80181" y="1093208"/>
                </a:cubicBezTo>
                <a:cubicBezTo>
                  <a:pt x="71009" y="1144008"/>
                  <a:pt x="14564" y="1549702"/>
                  <a:pt x="3981" y="1609674"/>
                </a:cubicBezTo>
                <a:cubicBezTo>
                  <a:pt x="-6602" y="1669646"/>
                  <a:pt x="6098" y="1427641"/>
                  <a:pt x="16681" y="1453041"/>
                </a:cubicBezTo>
                <a:cubicBezTo>
                  <a:pt x="27264" y="1478441"/>
                  <a:pt x="59014" y="1757135"/>
                  <a:pt x="67481" y="1762074"/>
                </a:cubicBezTo>
                <a:cubicBezTo>
                  <a:pt x="75948" y="1767013"/>
                  <a:pt x="54781" y="1643541"/>
                  <a:pt x="67481" y="1482674"/>
                </a:cubicBezTo>
                <a:cubicBezTo>
                  <a:pt x="80181" y="1321807"/>
                  <a:pt x="128159" y="880835"/>
                  <a:pt x="143681" y="796874"/>
                </a:cubicBezTo>
                <a:cubicBezTo>
                  <a:pt x="159203" y="712913"/>
                  <a:pt x="148620" y="1013480"/>
                  <a:pt x="160614" y="978908"/>
                </a:cubicBezTo>
                <a:cubicBezTo>
                  <a:pt x="172608" y="944336"/>
                  <a:pt x="206475" y="745369"/>
                  <a:pt x="215647" y="589441"/>
                </a:cubicBezTo>
                <a:cubicBezTo>
                  <a:pt x="224819" y="433513"/>
                  <a:pt x="190247" y="140002"/>
                  <a:pt x="186014" y="60274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9" name="フリーフォーム: 図形 1458">
            <a:extLst>
              <a:ext uri="{FF2B5EF4-FFF2-40B4-BE49-F238E27FC236}">
                <a16:creationId xmlns:a16="http://schemas.microsoft.com/office/drawing/2014/main" id="{1F6F6BAC-B27C-457A-AA75-A054059561B1}"/>
              </a:ext>
            </a:extLst>
          </p:cNvPr>
          <p:cNvSpPr/>
          <p:nvPr/>
        </p:nvSpPr>
        <p:spPr>
          <a:xfrm>
            <a:off x="9306218" y="2281564"/>
            <a:ext cx="272985" cy="1634293"/>
          </a:xfrm>
          <a:custGeom>
            <a:avLst/>
            <a:gdLst>
              <a:gd name="connsiteX0" fmla="*/ 9232 w 272985"/>
              <a:gd name="connsiteY0" fmla="*/ 20311 h 1634293"/>
              <a:gd name="connsiteX1" fmla="*/ 212432 w 272985"/>
              <a:gd name="connsiteY1" fmla="*/ 782311 h 1634293"/>
              <a:gd name="connsiteX2" fmla="*/ 206082 w 272985"/>
              <a:gd name="connsiteY2" fmla="*/ 575936 h 1634293"/>
              <a:gd name="connsiteX3" fmla="*/ 190207 w 272985"/>
              <a:gd name="connsiteY3" fmla="*/ 1160136 h 1634293"/>
              <a:gd name="connsiteX4" fmla="*/ 177507 w 272985"/>
              <a:gd name="connsiteY4" fmla="*/ 956936 h 1634293"/>
              <a:gd name="connsiteX5" fmla="*/ 234657 w 272985"/>
              <a:gd name="connsiteY5" fmla="*/ 1442711 h 1634293"/>
              <a:gd name="connsiteX6" fmla="*/ 234657 w 272985"/>
              <a:gd name="connsiteY6" fmla="*/ 1309361 h 1634293"/>
              <a:gd name="connsiteX7" fmla="*/ 272757 w 272985"/>
              <a:gd name="connsiteY7" fmla="*/ 1633211 h 1634293"/>
              <a:gd name="connsiteX8" fmla="*/ 250532 w 272985"/>
              <a:gd name="connsiteY8" fmla="*/ 1385561 h 1634293"/>
              <a:gd name="connsiteX9" fmla="*/ 250532 w 272985"/>
              <a:gd name="connsiteY9" fmla="*/ 671186 h 1634293"/>
              <a:gd name="connsiteX10" fmla="*/ 225132 w 272985"/>
              <a:gd name="connsiteY10" fmla="*/ 664836 h 1634293"/>
              <a:gd name="connsiteX11" fmla="*/ 158457 w 272985"/>
              <a:gd name="connsiteY11" fmla="*/ 455286 h 1634293"/>
              <a:gd name="connsiteX12" fmla="*/ 66382 w 272985"/>
              <a:gd name="connsiteY12" fmla="*/ 325111 h 1634293"/>
              <a:gd name="connsiteX13" fmla="*/ 37807 w 272985"/>
              <a:gd name="connsiteY13" fmla="*/ 226686 h 1634293"/>
              <a:gd name="connsiteX14" fmla="*/ 9232 w 272985"/>
              <a:gd name="connsiteY14" fmla="*/ 20311 h 1634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2985" h="1634293">
                <a:moveTo>
                  <a:pt x="9232" y="20311"/>
                </a:moveTo>
                <a:cubicBezTo>
                  <a:pt x="38336" y="112915"/>
                  <a:pt x="179624" y="689707"/>
                  <a:pt x="212432" y="782311"/>
                </a:cubicBezTo>
                <a:cubicBezTo>
                  <a:pt x="245240" y="874915"/>
                  <a:pt x="209786" y="512965"/>
                  <a:pt x="206082" y="575936"/>
                </a:cubicBezTo>
                <a:cubicBezTo>
                  <a:pt x="202378" y="638907"/>
                  <a:pt x="194969" y="1096636"/>
                  <a:pt x="190207" y="1160136"/>
                </a:cubicBezTo>
                <a:cubicBezTo>
                  <a:pt x="185445" y="1223636"/>
                  <a:pt x="170099" y="909840"/>
                  <a:pt x="177507" y="956936"/>
                </a:cubicBezTo>
                <a:cubicBezTo>
                  <a:pt x="184915" y="1004032"/>
                  <a:pt x="225132" y="1383974"/>
                  <a:pt x="234657" y="1442711"/>
                </a:cubicBezTo>
                <a:cubicBezTo>
                  <a:pt x="244182" y="1501449"/>
                  <a:pt x="228307" y="1277611"/>
                  <a:pt x="234657" y="1309361"/>
                </a:cubicBezTo>
                <a:cubicBezTo>
                  <a:pt x="241007" y="1341111"/>
                  <a:pt x="270111" y="1620511"/>
                  <a:pt x="272757" y="1633211"/>
                </a:cubicBezTo>
                <a:cubicBezTo>
                  <a:pt x="275403" y="1645911"/>
                  <a:pt x="254236" y="1545898"/>
                  <a:pt x="250532" y="1385561"/>
                </a:cubicBezTo>
                <a:cubicBezTo>
                  <a:pt x="246828" y="1225224"/>
                  <a:pt x="254765" y="791307"/>
                  <a:pt x="250532" y="671186"/>
                </a:cubicBezTo>
                <a:cubicBezTo>
                  <a:pt x="246299" y="551065"/>
                  <a:pt x="240478" y="700819"/>
                  <a:pt x="225132" y="664836"/>
                </a:cubicBezTo>
                <a:cubicBezTo>
                  <a:pt x="209786" y="628853"/>
                  <a:pt x="184915" y="511907"/>
                  <a:pt x="158457" y="455286"/>
                </a:cubicBezTo>
                <a:cubicBezTo>
                  <a:pt x="131999" y="398665"/>
                  <a:pt x="86490" y="363211"/>
                  <a:pt x="66382" y="325111"/>
                </a:cubicBezTo>
                <a:cubicBezTo>
                  <a:pt x="46274" y="287011"/>
                  <a:pt x="47332" y="274311"/>
                  <a:pt x="37807" y="226686"/>
                </a:cubicBezTo>
                <a:cubicBezTo>
                  <a:pt x="28282" y="179061"/>
                  <a:pt x="-19872" y="-72293"/>
                  <a:pt x="9232" y="20311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0" name="フリーフォーム: 図形 1459">
            <a:extLst>
              <a:ext uri="{FF2B5EF4-FFF2-40B4-BE49-F238E27FC236}">
                <a16:creationId xmlns:a16="http://schemas.microsoft.com/office/drawing/2014/main" id="{F52A1269-8878-47E6-9B10-525E9BD9E355}"/>
              </a:ext>
            </a:extLst>
          </p:cNvPr>
          <p:cNvSpPr/>
          <p:nvPr/>
        </p:nvSpPr>
        <p:spPr>
          <a:xfrm>
            <a:off x="8100799" y="1853677"/>
            <a:ext cx="1193077" cy="1436253"/>
          </a:xfrm>
          <a:custGeom>
            <a:avLst/>
            <a:gdLst>
              <a:gd name="connsiteX0" fmla="*/ 1185441 w 1193077"/>
              <a:gd name="connsiteY0" fmla="*/ 51323 h 1436253"/>
              <a:gd name="connsiteX1" fmla="*/ 621561 w 1193077"/>
              <a:gd name="connsiteY1" fmla="*/ 554243 h 1436253"/>
              <a:gd name="connsiteX2" fmla="*/ 794281 w 1193077"/>
              <a:gd name="connsiteY2" fmla="*/ 452643 h 1436253"/>
              <a:gd name="connsiteX3" fmla="*/ 357401 w 1193077"/>
              <a:gd name="connsiteY3" fmla="*/ 1006363 h 1436253"/>
              <a:gd name="connsiteX4" fmla="*/ 525041 w 1193077"/>
              <a:gd name="connsiteY4" fmla="*/ 757443 h 1436253"/>
              <a:gd name="connsiteX5" fmla="*/ 22121 w 1193077"/>
              <a:gd name="connsiteY5" fmla="*/ 1433083 h 1436253"/>
              <a:gd name="connsiteX6" fmla="*/ 179601 w 1193077"/>
              <a:gd name="connsiteY6" fmla="*/ 1026683 h 1436253"/>
              <a:gd name="connsiteX7" fmla="*/ 27201 w 1193077"/>
              <a:gd name="connsiteY7" fmla="*/ 1402603 h 1436253"/>
              <a:gd name="connsiteX8" fmla="*/ 845081 w 1193077"/>
              <a:gd name="connsiteY8" fmla="*/ 41163 h 1436253"/>
              <a:gd name="connsiteX9" fmla="*/ 560601 w 1193077"/>
              <a:gd name="connsiteY9" fmla="*/ 335803 h 1436253"/>
              <a:gd name="connsiteX10" fmla="*/ 921281 w 1193077"/>
              <a:gd name="connsiteY10" fmla="*/ 147843 h 1436253"/>
              <a:gd name="connsiteX11" fmla="*/ 1185441 w 1193077"/>
              <a:gd name="connsiteY11" fmla="*/ 51323 h 1436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3077" h="1436253">
                <a:moveTo>
                  <a:pt x="1185441" y="51323"/>
                </a:moveTo>
                <a:cubicBezTo>
                  <a:pt x="1135488" y="119056"/>
                  <a:pt x="686754" y="487356"/>
                  <a:pt x="621561" y="554243"/>
                </a:cubicBezTo>
                <a:cubicBezTo>
                  <a:pt x="556368" y="621130"/>
                  <a:pt x="838308" y="377290"/>
                  <a:pt x="794281" y="452643"/>
                </a:cubicBezTo>
                <a:cubicBezTo>
                  <a:pt x="750254" y="527996"/>
                  <a:pt x="402274" y="955563"/>
                  <a:pt x="357401" y="1006363"/>
                </a:cubicBezTo>
                <a:cubicBezTo>
                  <a:pt x="312528" y="1057163"/>
                  <a:pt x="580921" y="686323"/>
                  <a:pt x="525041" y="757443"/>
                </a:cubicBezTo>
                <a:cubicBezTo>
                  <a:pt x="469161" y="828563"/>
                  <a:pt x="79694" y="1388210"/>
                  <a:pt x="22121" y="1433083"/>
                </a:cubicBezTo>
                <a:cubicBezTo>
                  <a:pt x="-35452" y="1477956"/>
                  <a:pt x="178754" y="1031763"/>
                  <a:pt x="179601" y="1026683"/>
                </a:cubicBezTo>
                <a:cubicBezTo>
                  <a:pt x="180448" y="1021603"/>
                  <a:pt x="-83712" y="1566856"/>
                  <a:pt x="27201" y="1402603"/>
                </a:cubicBezTo>
                <a:cubicBezTo>
                  <a:pt x="138114" y="1238350"/>
                  <a:pt x="756181" y="218963"/>
                  <a:pt x="845081" y="41163"/>
                </a:cubicBezTo>
                <a:cubicBezTo>
                  <a:pt x="933981" y="-136637"/>
                  <a:pt x="547901" y="318023"/>
                  <a:pt x="560601" y="335803"/>
                </a:cubicBezTo>
                <a:cubicBezTo>
                  <a:pt x="573301" y="353583"/>
                  <a:pt x="814601" y="196103"/>
                  <a:pt x="921281" y="147843"/>
                </a:cubicBezTo>
                <a:cubicBezTo>
                  <a:pt x="1027961" y="99583"/>
                  <a:pt x="1235394" y="-16410"/>
                  <a:pt x="1185441" y="51323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1" name="フリーフォーム: 図形 1460">
            <a:extLst>
              <a:ext uri="{FF2B5EF4-FFF2-40B4-BE49-F238E27FC236}">
                <a16:creationId xmlns:a16="http://schemas.microsoft.com/office/drawing/2014/main" id="{F9C780F3-1E21-450A-9262-F95793917783}"/>
              </a:ext>
            </a:extLst>
          </p:cNvPr>
          <p:cNvSpPr/>
          <p:nvPr/>
        </p:nvSpPr>
        <p:spPr>
          <a:xfrm>
            <a:off x="7496642" y="1699982"/>
            <a:ext cx="1734695" cy="2079964"/>
          </a:xfrm>
          <a:custGeom>
            <a:avLst/>
            <a:gdLst>
              <a:gd name="connsiteX0" fmla="*/ 1733718 w 1734695"/>
              <a:gd name="connsiteY0" fmla="*/ 6898 h 2079964"/>
              <a:gd name="connsiteX1" fmla="*/ 895518 w 1734695"/>
              <a:gd name="connsiteY1" fmla="*/ 738418 h 2079964"/>
              <a:gd name="connsiteX2" fmla="*/ 1185078 w 1734695"/>
              <a:gd name="connsiteY2" fmla="*/ 342178 h 2079964"/>
              <a:gd name="connsiteX3" fmla="*/ 585638 w 1734695"/>
              <a:gd name="connsiteY3" fmla="*/ 1480098 h 2079964"/>
              <a:gd name="connsiteX4" fmla="*/ 692318 w 1734695"/>
              <a:gd name="connsiteY4" fmla="*/ 1180378 h 2079964"/>
              <a:gd name="connsiteX5" fmla="*/ 331638 w 1734695"/>
              <a:gd name="connsiteY5" fmla="*/ 1967778 h 2079964"/>
              <a:gd name="connsiteX6" fmla="*/ 641518 w 1734695"/>
              <a:gd name="connsiteY6" fmla="*/ 1261658 h 2079964"/>
              <a:gd name="connsiteX7" fmla="*/ 1438 w 1734695"/>
              <a:gd name="connsiteY7" fmla="*/ 2079538 h 2079964"/>
              <a:gd name="connsiteX8" fmla="*/ 484038 w 1734695"/>
              <a:gd name="connsiteY8" fmla="*/ 1358178 h 2079964"/>
              <a:gd name="connsiteX9" fmla="*/ 1017438 w 1734695"/>
              <a:gd name="connsiteY9" fmla="*/ 311698 h 2079964"/>
              <a:gd name="connsiteX10" fmla="*/ 1063158 w 1734695"/>
              <a:gd name="connsiteY10" fmla="*/ 367578 h 2079964"/>
              <a:gd name="connsiteX11" fmla="*/ 1733718 w 1734695"/>
              <a:gd name="connsiteY11" fmla="*/ 6898 h 2079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34695" h="2079964">
                <a:moveTo>
                  <a:pt x="1733718" y="6898"/>
                </a:moveTo>
                <a:cubicBezTo>
                  <a:pt x="1705778" y="68705"/>
                  <a:pt x="986958" y="682538"/>
                  <a:pt x="895518" y="738418"/>
                </a:cubicBezTo>
                <a:cubicBezTo>
                  <a:pt x="804078" y="794298"/>
                  <a:pt x="1236725" y="218565"/>
                  <a:pt x="1185078" y="342178"/>
                </a:cubicBezTo>
                <a:cubicBezTo>
                  <a:pt x="1133431" y="465791"/>
                  <a:pt x="667765" y="1340398"/>
                  <a:pt x="585638" y="1480098"/>
                </a:cubicBezTo>
                <a:cubicBezTo>
                  <a:pt x="503511" y="1619798"/>
                  <a:pt x="734651" y="1099098"/>
                  <a:pt x="692318" y="1180378"/>
                </a:cubicBezTo>
                <a:cubicBezTo>
                  <a:pt x="649985" y="1261658"/>
                  <a:pt x="340105" y="1954231"/>
                  <a:pt x="331638" y="1967778"/>
                </a:cubicBezTo>
                <a:cubicBezTo>
                  <a:pt x="323171" y="1981325"/>
                  <a:pt x="696551" y="1243031"/>
                  <a:pt x="641518" y="1261658"/>
                </a:cubicBezTo>
                <a:cubicBezTo>
                  <a:pt x="586485" y="1280285"/>
                  <a:pt x="27685" y="2063451"/>
                  <a:pt x="1438" y="2079538"/>
                </a:cubicBezTo>
                <a:cubicBezTo>
                  <a:pt x="-24809" y="2095625"/>
                  <a:pt x="314705" y="1652818"/>
                  <a:pt x="484038" y="1358178"/>
                </a:cubicBezTo>
                <a:cubicBezTo>
                  <a:pt x="653371" y="1063538"/>
                  <a:pt x="920918" y="476798"/>
                  <a:pt x="1017438" y="311698"/>
                </a:cubicBezTo>
                <a:cubicBezTo>
                  <a:pt x="1113958" y="146598"/>
                  <a:pt x="943778" y="417531"/>
                  <a:pt x="1063158" y="367578"/>
                </a:cubicBezTo>
                <a:cubicBezTo>
                  <a:pt x="1182538" y="317625"/>
                  <a:pt x="1761658" y="-54909"/>
                  <a:pt x="1733718" y="6898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2" name="フリーフォーム: 図形 1461">
            <a:extLst>
              <a:ext uri="{FF2B5EF4-FFF2-40B4-BE49-F238E27FC236}">
                <a16:creationId xmlns:a16="http://schemas.microsoft.com/office/drawing/2014/main" id="{3556C57E-E8C8-4D5B-9109-D0E87A2F40D3}"/>
              </a:ext>
            </a:extLst>
          </p:cNvPr>
          <p:cNvSpPr/>
          <p:nvPr/>
        </p:nvSpPr>
        <p:spPr>
          <a:xfrm>
            <a:off x="7197419" y="1591056"/>
            <a:ext cx="1998543" cy="2370067"/>
          </a:xfrm>
          <a:custGeom>
            <a:avLst/>
            <a:gdLst>
              <a:gd name="connsiteX0" fmla="*/ 1997381 w 1998543"/>
              <a:gd name="connsiteY0" fmla="*/ 4064 h 2370067"/>
              <a:gd name="connsiteX1" fmla="*/ 1149021 w 1998543"/>
              <a:gd name="connsiteY1" fmla="*/ 506984 h 2370067"/>
              <a:gd name="connsiteX2" fmla="*/ 1387781 w 1998543"/>
              <a:gd name="connsiteY2" fmla="*/ 344424 h 2370067"/>
              <a:gd name="connsiteX3" fmla="*/ 976301 w 1998543"/>
              <a:gd name="connsiteY3" fmla="*/ 1040384 h 2370067"/>
              <a:gd name="connsiteX4" fmla="*/ 1047421 w 1998543"/>
              <a:gd name="connsiteY4" fmla="*/ 877824 h 2370067"/>
              <a:gd name="connsiteX5" fmla="*/ 320981 w 1998543"/>
              <a:gd name="connsiteY5" fmla="*/ 2051304 h 2370067"/>
              <a:gd name="connsiteX6" fmla="*/ 884861 w 1998543"/>
              <a:gd name="connsiteY6" fmla="*/ 1248664 h 2370067"/>
              <a:gd name="connsiteX7" fmla="*/ 468301 w 1998543"/>
              <a:gd name="connsiteY7" fmla="*/ 1705864 h 2370067"/>
              <a:gd name="connsiteX8" fmla="*/ 941 w 1998543"/>
              <a:gd name="connsiteY8" fmla="*/ 2361184 h 2370067"/>
              <a:gd name="connsiteX9" fmla="*/ 595301 w 1998543"/>
              <a:gd name="connsiteY9" fmla="*/ 1192784 h 2370067"/>
              <a:gd name="connsiteX10" fmla="*/ 473381 w 1998543"/>
              <a:gd name="connsiteY10" fmla="*/ 1446784 h 2370067"/>
              <a:gd name="connsiteX11" fmla="*/ 1174421 w 1998543"/>
              <a:gd name="connsiteY11" fmla="*/ 237744 h 2370067"/>
              <a:gd name="connsiteX12" fmla="*/ 1082981 w 1998543"/>
              <a:gd name="connsiteY12" fmla="*/ 446024 h 2370067"/>
              <a:gd name="connsiteX13" fmla="*/ 1326821 w 1998543"/>
              <a:gd name="connsiteY13" fmla="*/ 278384 h 2370067"/>
              <a:gd name="connsiteX14" fmla="*/ 1997381 w 1998543"/>
              <a:gd name="connsiteY14" fmla="*/ 4064 h 2370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98543" h="2370067">
                <a:moveTo>
                  <a:pt x="1997381" y="4064"/>
                </a:moveTo>
                <a:cubicBezTo>
                  <a:pt x="1967748" y="42164"/>
                  <a:pt x="1250621" y="450257"/>
                  <a:pt x="1149021" y="506984"/>
                </a:cubicBezTo>
                <a:cubicBezTo>
                  <a:pt x="1047421" y="563711"/>
                  <a:pt x="1416568" y="255524"/>
                  <a:pt x="1387781" y="344424"/>
                </a:cubicBezTo>
                <a:cubicBezTo>
                  <a:pt x="1358994" y="433324"/>
                  <a:pt x="1033028" y="951484"/>
                  <a:pt x="976301" y="1040384"/>
                </a:cubicBezTo>
                <a:cubicBezTo>
                  <a:pt x="919574" y="1129284"/>
                  <a:pt x="1156641" y="709337"/>
                  <a:pt x="1047421" y="877824"/>
                </a:cubicBezTo>
                <a:cubicBezTo>
                  <a:pt x="938201" y="1046311"/>
                  <a:pt x="348074" y="1989497"/>
                  <a:pt x="320981" y="2051304"/>
                </a:cubicBezTo>
                <a:cubicBezTo>
                  <a:pt x="293888" y="2113111"/>
                  <a:pt x="860308" y="1306237"/>
                  <a:pt x="884861" y="1248664"/>
                </a:cubicBezTo>
                <a:cubicBezTo>
                  <a:pt x="909414" y="1191091"/>
                  <a:pt x="615621" y="1520444"/>
                  <a:pt x="468301" y="1705864"/>
                </a:cubicBezTo>
                <a:cubicBezTo>
                  <a:pt x="320981" y="1891284"/>
                  <a:pt x="-20226" y="2446697"/>
                  <a:pt x="941" y="2361184"/>
                </a:cubicBezTo>
                <a:cubicBezTo>
                  <a:pt x="22108" y="2275671"/>
                  <a:pt x="516561" y="1345184"/>
                  <a:pt x="595301" y="1192784"/>
                </a:cubicBezTo>
                <a:cubicBezTo>
                  <a:pt x="674041" y="1040384"/>
                  <a:pt x="376861" y="1605957"/>
                  <a:pt x="473381" y="1446784"/>
                </a:cubicBezTo>
                <a:cubicBezTo>
                  <a:pt x="569901" y="1287611"/>
                  <a:pt x="1072821" y="404537"/>
                  <a:pt x="1174421" y="237744"/>
                </a:cubicBezTo>
                <a:cubicBezTo>
                  <a:pt x="1276021" y="70951"/>
                  <a:pt x="1057581" y="439251"/>
                  <a:pt x="1082981" y="446024"/>
                </a:cubicBezTo>
                <a:cubicBezTo>
                  <a:pt x="1108381" y="452797"/>
                  <a:pt x="1171881" y="350351"/>
                  <a:pt x="1326821" y="278384"/>
                </a:cubicBezTo>
                <a:cubicBezTo>
                  <a:pt x="1481761" y="206417"/>
                  <a:pt x="2027014" y="-34036"/>
                  <a:pt x="1997381" y="4064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3" name="フリーフォーム: 図形 1462">
            <a:extLst>
              <a:ext uri="{FF2B5EF4-FFF2-40B4-BE49-F238E27FC236}">
                <a16:creationId xmlns:a16="http://schemas.microsoft.com/office/drawing/2014/main" id="{F6761E44-2B78-4747-A8E7-95F9D46B6728}"/>
              </a:ext>
            </a:extLst>
          </p:cNvPr>
          <p:cNvSpPr/>
          <p:nvPr/>
        </p:nvSpPr>
        <p:spPr>
          <a:xfrm>
            <a:off x="7171267" y="3033610"/>
            <a:ext cx="1147272" cy="989142"/>
          </a:xfrm>
          <a:custGeom>
            <a:avLst/>
            <a:gdLst>
              <a:gd name="connsiteX0" fmla="*/ 1147233 w 1147272"/>
              <a:gd name="connsiteY0" fmla="*/ 1690 h 989142"/>
              <a:gd name="connsiteX1" fmla="*/ 647700 w 1147272"/>
              <a:gd name="connsiteY1" fmla="*/ 585890 h 989142"/>
              <a:gd name="connsiteX2" fmla="*/ 833966 w 1147272"/>
              <a:gd name="connsiteY2" fmla="*/ 496990 h 989142"/>
              <a:gd name="connsiteX3" fmla="*/ 512233 w 1147272"/>
              <a:gd name="connsiteY3" fmla="*/ 670557 h 989142"/>
              <a:gd name="connsiteX4" fmla="*/ 0 w 1147272"/>
              <a:gd name="connsiteY4" fmla="*/ 988057 h 989142"/>
              <a:gd name="connsiteX5" fmla="*/ 512233 w 1147272"/>
              <a:gd name="connsiteY5" fmla="*/ 552023 h 989142"/>
              <a:gd name="connsiteX6" fmla="*/ 254000 w 1147272"/>
              <a:gd name="connsiteY6" fmla="*/ 674790 h 989142"/>
              <a:gd name="connsiteX7" fmla="*/ 673100 w 1147272"/>
              <a:gd name="connsiteY7" fmla="*/ 416557 h 989142"/>
              <a:gd name="connsiteX8" fmla="*/ 1147233 w 1147272"/>
              <a:gd name="connsiteY8" fmla="*/ 1690 h 989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7272" h="989142">
                <a:moveTo>
                  <a:pt x="1147233" y="1690"/>
                </a:moveTo>
                <a:cubicBezTo>
                  <a:pt x="1143000" y="29912"/>
                  <a:pt x="699911" y="503340"/>
                  <a:pt x="647700" y="585890"/>
                </a:cubicBezTo>
                <a:cubicBezTo>
                  <a:pt x="595489" y="668440"/>
                  <a:pt x="856544" y="482879"/>
                  <a:pt x="833966" y="496990"/>
                </a:cubicBezTo>
                <a:cubicBezTo>
                  <a:pt x="811388" y="511101"/>
                  <a:pt x="651227" y="588713"/>
                  <a:pt x="512233" y="670557"/>
                </a:cubicBezTo>
                <a:cubicBezTo>
                  <a:pt x="373239" y="752401"/>
                  <a:pt x="0" y="1007813"/>
                  <a:pt x="0" y="988057"/>
                </a:cubicBezTo>
                <a:cubicBezTo>
                  <a:pt x="0" y="968301"/>
                  <a:pt x="469900" y="604234"/>
                  <a:pt x="512233" y="552023"/>
                </a:cubicBezTo>
                <a:cubicBezTo>
                  <a:pt x="554566" y="499812"/>
                  <a:pt x="227189" y="697368"/>
                  <a:pt x="254000" y="674790"/>
                </a:cubicBezTo>
                <a:cubicBezTo>
                  <a:pt x="280811" y="652212"/>
                  <a:pt x="529167" y="526624"/>
                  <a:pt x="673100" y="416557"/>
                </a:cubicBezTo>
                <a:cubicBezTo>
                  <a:pt x="817033" y="306490"/>
                  <a:pt x="1151466" y="-26532"/>
                  <a:pt x="1147233" y="1690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4" name="フリーフォーム: 図形 1463">
            <a:extLst>
              <a:ext uri="{FF2B5EF4-FFF2-40B4-BE49-F238E27FC236}">
                <a16:creationId xmlns:a16="http://schemas.microsoft.com/office/drawing/2014/main" id="{E97BC4E5-A674-4567-B86C-C788613767B9}"/>
              </a:ext>
            </a:extLst>
          </p:cNvPr>
          <p:cNvSpPr/>
          <p:nvPr/>
        </p:nvSpPr>
        <p:spPr>
          <a:xfrm>
            <a:off x="7533493" y="1447800"/>
            <a:ext cx="1585107" cy="1396977"/>
          </a:xfrm>
          <a:custGeom>
            <a:avLst/>
            <a:gdLst>
              <a:gd name="connsiteX0" fmla="*/ 1585107 w 1585107"/>
              <a:gd name="connsiteY0" fmla="*/ 0 h 1396977"/>
              <a:gd name="connsiteX1" fmla="*/ 1483507 w 1585107"/>
              <a:gd name="connsiteY1" fmla="*/ 31750 h 1396977"/>
              <a:gd name="connsiteX2" fmla="*/ 423057 w 1585107"/>
              <a:gd name="connsiteY2" fmla="*/ 374650 h 1396977"/>
              <a:gd name="connsiteX3" fmla="*/ 848507 w 1585107"/>
              <a:gd name="connsiteY3" fmla="*/ 285750 h 1396977"/>
              <a:gd name="connsiteX4" fmla="*/ 384957 w 1585107"/>
              <a:gd name="connsiteY4" fmla="*/ 609600 h 1396977"/>
              <a:gd name="connsiteX5" fmla="*/ 54757 w 1585107"/>
              <a:gd name="connsiteY5" fmla="*/ 1016000 h 1396977"/>
              <a:gd name="connsiteX6" fmla="*/ 638957 w 1585107"/>
              <a:gd name="connsiteY6" fmla="*/ 425450 h 1396977"/>
              <a:gd name="connsiteX7" fmla="*/ 3957 w 1585107"/>
              <a:gd name="connsiteY7" fmla="*/ 1384300 h 1396977"/>
              <a:gd name="connsiteX8" fmla="*/ 391307 w 1585107"/>
              <a:gd name="connsiteY8" fmla="*/ 946150 h 1396977"/>
              <a:gd name="connsiteX9" fmla="*/ 823107 w 1585107"/>
              <a:gd name="connsiteY9" fmla="*/ 527050 h 1396977"/>
              <a:gd name="connsiteX10" fmla="*/ 1585107 w 1585107"/>
              <a:gd name="connsiteY10" fmla="*/ 0 h 139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85107" h="1396977">
                <a:moveTo>
                  <a:pt x="1585107" y="0"/>
                </a:moveTo>
                <a:lnTo>
                  <a:pt x="1483507" y="31750"/>
                </a:lnTo>
                <a:lnTo>
                  <a:pt x="423057" y="374650"/>
                </a:lnTo>
                <a:cubicBezTo>
                  <a:pt x="317224" y="416983"/>
                  <a:pt x="854857" y="246592"/>
                  <a:pt x="848507" y="285750"/>
                </a:cubicBezTo>
                <a:cubicBezTo>
                  <a:pt x="842157" y="324908"/>
                  <a:pt x="517249" y="487892"/>
                  <a:pt x="384957" y="609600"/>
                </a:cubicBezTo>
                <a:cubicBezTo>
                  <a:pt x="252665" y="731308"/>
                  <a:pt x="12424" y="1046692"/>
                  <a:pt x="54757" y="1016000"/>
                </a:cubicBezTo>
                <a:cubicBezTo>
                  <a:pt x="97090" y="985308"/>
                  <a:pt x="647424" y="364067"/>
                  <a:pt x="638957" y="425450"/>
                </a:cubicBezTo>
                <a:cubicBezTo>
                  <a:pt x="630490" y="486833"/>
                  <a:pt x="45232" y="1297517"/>
                  <a:pt x="3957" y="1384300"/>
                </a:cubicBezTo>
                <a:cubicBezTo>
                  <a:pt x="-37318" y="1471083"/>
                  <a:pt x="254782" y="1089025"/>
                  <a:pt x="391307" y="946150"/>
                </a:cubicBezTo>
                <a:cubicBezTo>
                  <a:pt x="527832" y="803275"/>
                  <a:pt x="626257" y="687917"/>
                  <a:pt x="823107" y="527050"/>
                </a:cubicBezTo>
                <a:cubicBezTo>
                  <a:pt x="1019957" y="366183"/>
                  <a:pt x="1296182" y="173566"/>
                  <a:pt x="1585107" y="0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5" name="フリーフォーム: 図形 1464">
            <a:extLst>
              <a:ext uri="{FF2B5EF4-FFF2-40B4-BE49-F238E27FC236}">
                <a16:creationId xmlns:a16="http://schemas.microsoft.com/office/drawing/2014/main" id="{F20FB4BF-98E8-4ACD-B199-E901BC0F7AC9}"/>
              </a:ext>
            </a:extLst>
          </p:cNvPr>
          <p:cNvSpPr/>
          <p:nvPr/>
        </p:nvSpPr>
        <p:spPr>
          <a:xfrm>
            <a:off x="6628929" y="1604431"/>
            <a:ext cx="1767397" cy="2057460"/>
          </a:xfrm>
          <a:custGeom>
            <a:avLst/>
            <a:gdLst>
              <a:gd name="connsiteX0" fmla="*/ 1734021 w 1767397"/>
              <a:gd name="connsiteY0" fmla="*/ 14819 h 2057460"/>
              <a:gd name="connsiteX1" fmla="*/ 857721 w 1767397"/>
              <a:gd name="connsiteY1" fmla="*/ 859369 h 2057460"/>
              <a:gd name="connsiteX2" fmla="*/ 1238721 w 1767397"/>
              <a:gd name="connsiteY2" fmla="*/ 567269 h 2057460"/>
              <a:gd name="connsiteX3" fmla="*/ 508471 w 1767397"/>
              <a:gd name="connsiteY3" fmla="*/ 1443569 h 2057460"/>
              <a:gd name="connsiteX4" fmla="*/ 1118071 w 1767397"/>
              <a:gd name="connsiteY4" fmla="*/ 840319 h 2057460"/>
              <a:gd name="connsiteX5" fmla="*/ 13171 w 1767397"/>
              <a:gd name="connsiteY5" fmla="*/ 2046819 h 2057460"/>
              <a:gd name="connsiteX6" fmla="*/ 502121 w 1767397"/>
              <a:gd name="connsiteY6" fmla="*/ 1443569 h 2057460"/>
              <a:gd name="connsiteX7" fmla="*/ 387821 w 1767397"/>
              <a:gd name="connsiteY7" fmla="*/ 1684869 h 2057460"/>
              <a:gd name="connsiteX8" fmla="*/ 762471 w 1767397"/>
              <a:gd name="connsiteY8" fmla="*/ 1335619 h 2057460"/>
              <a:gd name="connsiteX9" fmla="*/ 1308571 w 1767397"/>
              <a:gd name="connsiteY9" fmla="*/ 687919 h 2057460"/>
              <a:gd name="connsiteX10" fmla="*/ 1638771 w 1767397"/>
              <a:gd name="connsiteY10" fmla="*/ 351369 h 2057460"/>
              <a:gd name="connsiteX11" fmla="*/ 1765771 w 1767397"/>
              <a:gd name="connsiteY11" fmla="*/ 243419 h 2057460"/>
              <a:gd name="connsiteX12" fmla="*/ 1562571 w 1767397"/>
              <a:gd name="connsiteY12" fmla="*/ 313269 h 2057460"/>
              <a:gd name="connsiteX13" fmla="*/ 1734021 w 1767397"/>
              <a:gd name="connsiteY13" fmla="*/ 14819 h 2057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67397" h="2057460">
                <a:moveTo>
                  <a:pt x="1734021" y="14819"/>
                </a:moveTo>
                <a:cubicBezTo>
                  <a:pt x="1616546" y="105836"/>
                  <a:pt x="940271" y="767294"/>
                  <a:pt x="857721" y="859369"/>
                </a:cubicBezTo>
                <a:cubicBezTo>
                  <a:pt x="775171" y="951444"/>
                  <a:pt x="1296929" y="469902"/>
                  <a:pt x="1238721" y="567269"/>
                </a:cubicBezTo>
                <a:cubicBezTo>
                  <a:pt x="1180513" y="664636"/>
                  <a:pt x="528579" y="1398061"/>
                  <a:pt x="508471" y="1443569"/>
                </a:cubicBezTo>
                <a:cubicBezTo>
                  <a:pt x="488363" y="1489077"/>
                  <a:pt x="1200621" y="739777"/>
                  <a:pt x="1118071" y="840319"/>
                </a:cubicBezTo>
                <a:cubicBezTo>
                  <a:pt x="1035521" y="940861"/>
                  <a:pt x="115829" y="1946277"/>
                  <a:pt x="13171" y="2046819"/>
                </a:cubicBezTo>
                <a:cubicBezTo>
                  <a:pt x="-89487" y="2147361"/>
                  <a:pt x="439679" y="1503894"/>
                  <a:pt x="502121" y="1443569"/>
                </a:cubicBezTo>
                <a:cubicBezTo>
                  <a:pt x="564563" y="1383244"/>
                  <a:pt x="344429" y="1702861"/>
                  <a:pt x="387821" y="1684869"/>
                </a:cubicBezTo>
                <a:cubicBezTo>
                  <a:pt x="431213" y="1666877"/>
                  <a:pt x="609013" y="1501777"/>
                  <a:pt x="762471" y="1335619"/>
                </a:cubicBezTo>
                <a:cubicBezTo>
                  <a:pt x="915929" y="1169461"/>
                  <a:pt x="1162521" y="851961"/>
                  <a:pt x="1308571" y="687919"/>
                </a:cubicBezTo>
                <a:cubicBezTo>
                  <a:pt x="1454621" y="523877"/>
                  <a:pt x="1562571" y="425452"/>
                  <a:pt x="1638771" y="351369"/>
                </a:cubicBezTo>
                <a:cubicBezTo>
                  <a:pt x="1714971" y="277286"/>
                  <a:pt x="1778471" y="249769"/>
                  <a:pt x="1765771" y="243419"/>
                </a:cubicBezTo>
                <a:cubicBezTo>
                  <a:pt x="1753071" y="237069"/>
                  <a:pt x="1567863" y="346077"/>
                  <a:pt x="1562571" y="313269"/>
                </a:cubicBezTo>
                <a:cubicBezTo>
                  <a:pt x="1557279" y="280461"/>
                  <a:pt x="1851496" y="-76198"/>
                  <a:pt x="1734021" y="14819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6" name="フリーフォーム: 図形 1465">
            <a:extLst>
              <a:ext uri="{FF2B5EF4-FFF2-40B4-BE49-F238E27FC236}">
                <a16:creationId xmlns:a16="http://schemas.microsoft.com/office/drawing/2014/main" id="{5C96AD8E-97FE-4E51-A491-B6B75D8BBE91}"/>
              </a:ext>
            </a:extLst>
          </p:cNvPr>
          <p:cNvSpPr/>
          <p:nvPr/>
        </p:nvSpPr>
        <p:spPr>
          <a:xfrm>
            <a:off x="6804446" y="1934656"/>
            <a:ext cx="1470909" cy="2415229"/>
          </a:xfrm>
          <a:custGeom>
            <a:avLst/>
            <a:gdLst>
              <a:gd name="connsiteX0" fmla="*/ 1469604 w 1470909"/>
              <a:gd name="connsiteY0" fmla="*/ 8444 h 2415229"/>
              <a:gd name="connsiteX1" fmla="*/ 498054 w 1470909"/>
              <a:gd name="connsiteY1" fmla="*/ 1576894 h 2415229"/>
              <a:gd name="connsiteX2" fmla="*/ 745704 w 1470909"/>
              <a:gd name="connsiteY2" fmla="*/ 1278444 h 2415229"/>
              <a:gd name="connsiteX3" fmla="*/ 479004 w 1470909"/>
              <a:gd name="connsiteY3" fmla="*/ 1722944 h 2415229"/>
              <a:gd name="connsiteX4" fmla="*/ 250404 w 1470909"/>
              <a:gd name="connsiteY4" fmla="*/ 2122994 h 2415229"/>
              <a:gd name="connsiteX5" fmla="*/ 485354 w 1470909"/>
              <a:gd name="connsiteY5" fmla="*/ 1856294 h 2415229"/>
              <a:gd name="connsiteX6" fmla="*/ 2754 w 1470909"/>
              <a:gd name="connsiteY6" fmla="*/ 2415094 h 2415229"/>
              <a:gd name="connsiteX7" fmla="*/ 301204 w 1470909"/>
              <a:gd name="connsiteY7" fmla="*/ 1900744 h 2415229"/>
              <a:gd name="connsiteX8" fmla="*/ 574254 w 1470909"/>
              <a:gd name="connsiteY8" fmla="*/ 1068894 h 2415229"/>
              <a:gd name="connsiteX9" fmla="*/ 504404 w 1470909"/>
              <a:gd name="connsiteY9" fmla="*/ 1303844 h 2415229"/>
              <a:gd name="connsiteX10" fmla="*/ 701254 w 1470909"/>
              <a:gd name="connsiteY10" fmla="*/ 967294 h 2415229"/>
              <a:gd name="connsiteX11" fmla="*/ 1469604 w 1470909"/>
              <a:gd name="connsiteY11" fmla="*/ 8444 h 2415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0909" h="2415229">
                <a:moveTo>
                  <a:pt x="1469604" y="8444"/>
                </a:moveTo>
                <a:cubicBezTo>
                  <a:pt x="1435737" y="110044"/>
                  <a:pt x="618704" y="1365227"/>
                  <a:pt x="498054" y="1576894"/>
                </a:cubicBezTo>
                <a:cubicBezTo>
                  <a:pt x="377404" y="1788561"/>
                  <a:pt x="748879" y="1254102"/>
                  <a:pt x="745704" y="1278444"/>
                </a:cubicBezTo>
                <a:cubicBezTo>
                  <a:pt x="742529" y="1302786"/>
                  <a:pt x="479004" y="1722944"/>
                  <a:pt x="479004" y="1722944"/>
                </a:cubicBezTo>
                <a:cubicBezTo>
                  <a:pt x="396454" y="1863702"/>
                  <a:pt x="249346" y="2100769"/>
                  <a:pt x="250404" y="2122994"/>
                </a:cubicBezTo>
                <a:cubicBezTo>
                  <a:pt x="251462" y="2145219"/>
                  <a:pt x="526629" y="1807611"/>
                  <a:pt x="485354" y="1856294"/>
                </a:cubicBezTo>
                <a:cubicBezTo>
                  <a:pt x="444079" y="1904977"/>
                  <a:pt x="33446" y="2407686"/>
                  <a:pt x="2754" y="2415094"/>
                </a:cubicBezTo>
                <a:cubicBezTo>
                  <a:pt x="-27938" y="2422502"/>
                  <a:pt x="205954" y="2125111"/>
                  <a:pt x="301204" y="1900744"/>
                </a:cubicBezTo>
                <a:cubicBezTo>
                  <a:pt x="396454" y="1676377"/>
                  <a:pt x="540387" y="1168377"/>
                  <a:pt x="574254" y="1068894"/>
                </a:cubicBezTo>
                <a:cubicBezTo>
                  <a:pt x="608121" y="969411"/>
                  <a:pt x="483237" y="1320777"/>
                  <a:pt x="504404" y="1303844"/>
                </a:cubicBezTo>
                <a:cubicBezTo>
                  <a:pt x="525571" y="1286911"/>
                  <a:pt x="534037" y="1183194"/>
                  <a:pt x="701254" y="967294"/>
                </a:cubicBezTo>
                <a:cubicBezTo>
                  <a:pt x="868471" y="751394"/>
                  <a:pt x="1503471" y="-93156"/>
                  <a:pt x="1469604" y="8444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7" name="フリーフォーム: 図形 1466">
            <a:extLst>
              <a:ext uri="{FF2B5EF4-FFF2-40B4-BE49-F238E27FC236}">
                <a16:creationId xmlns:a16="http://schemas.microsoft.com/office/drawing/2014/main" id="{87401AEC-7689-4601-91ED-1EA3D4816CB0}"/>
              </a:ext>
            </a:extLst>
          </p:cNvPr>
          <p:cNvSpPr/>
          <p:nvPr/>
        </p:nvSpPr>
        <p:spPr>
          <a:xfrm>
            <a:off x="6450392" y="3399241"/>
            <a:ext cx="1051267" cy="2407925"/>
          </a:xfrm>
          <a:custGeom>
            <a:avLst/>
            <a:gdLst>
              <a:gd name="connsiteX0" fmla="*/ 1048958 w 1051267"/>
              <a:gd name="connsiteY0" fmla="*/ 10709 h 2407925"/>
              <a:gd name="connsiteX1" fmla="*/ 280608 w 1051267"/>
              <a:gd name="connsiteY1" fmla="*/ 810809 h 2407925"/>
              <a:gd name="connsiteX2" fmla="*/ 680658 w 1051267"/>
              <a:gd name="connsiteY2" fmla="*/ 169459 h 2407925"/>
              <a:gd name="connsiteX3" fmla="*/ 375858 w 1051267"/>
              <a:gd name="connsiteY3" fmla="*/ 728259 h 2407925"/>
              <a:gd name="connsiteX4" fmla="*/ 109158 w 1051267"/>
              <a:gd name="connsiteY4" fmla="*/ 1706159 h 2407925"/>
              <a:gd name="connsiteX5" fmla="*/ 388558 w 1051267"/>
              <a:gd name="connsiteY5" fmla="*/ 550459 h 2407925"/>
              <a:gd name="connsiteX6" fmla="*/ 26608 w 1051267"/>
              <a:gd name="connsiteY6" fmla="*/ 1426759 h 2407925"/>
              <a:gd name="connsiteX7" fmla="*/ 39308 w 1051267"/>
              <a:gd name="connsiteY7" fmla="*/ 2080809 h 2407925"/>
              <a:gd name="connsiteX8" fmla="*/ 52008 w 1051267"/>
              <a:gd name="connsiteY8" fmla="*/ 2404659 h 2407925"/>
              <a:gd name="connsiteX9" fmla="*/ 7558 w 1051267"/>
              <a:gd name="connsiteY9" fmla="*/ 1896659 h 2407925"/>
              <a:gd name="connsiteX10" fmla="*/ 32958 w 1051267"/>
              <a:gd name="connsiteY10" fmla="*/ 1172759 h 2407925"/>
              <a:gd name="connsiteX11" fmla="*/ 312358 w 1051267"/>
              <a:gd name="connsiteY11" fmla="*/ 690159 h 2407925"/>
              <a:gd name="connsiteX12" fmla="*/ 610808 w 1051267"/>
              <a:gd name="connsiteY12" fmla="*/ 99609 h 2407925"/>
              <a:gd name="connsiteX13" fmla="*/ 521908 w 1051267"/>
              <a:gd name="connsiteY13" fmla="*/ 334559 h 2407925"/>
              <a:gd name="connsiteX14" fmla="*/ 1048958 w 1051267"/>
              <a:gd name="connsiteY14" fmla="*/ 10709 h 2407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51267" h="2407925">
                <a:moveTo>
                  <a:pt x="1048958" y="10709"/>
                </a:moveTo>
                <a:cubicBezTo>
                  <a:pt x="1008741" y="90084"/>
                  <a:pt x="341991" y="784351"/>
                  <a:pt x="280608" y="810809"/>
                </a:cubicBezTo>
                <a:cubicBezTo>
                  <a:pt x="219225" y="837267"/>
                  <a:pt x="664783" y="183217"/>
                  <a:pt x="680658" y="169459"/>
                </a:cubicBezTo>
                <a:cubicBezTo>
                  <a:pt x="696533" y="155701"/>
                  <a:pt x="471108" y="472142"/>
                  <a:pt x="375858" y="728259"/>
                </a:cubicBezTo>
                <a:cubicBezTo>
                  <a:pt x="280608" y="984376"/>
                  <a:pt x="107041" y="1735792"/>
                  <a:pt x="109158" y="1706159"/>
                </a:cubicBezTo>
                <a:cubicBezTo>
                  <a:pt x="111275" y="1676526"/>
                  <a:pt x="402316" y="597026"/>
                  <a:pt x="388558" y="550459"/>
                </a:cubicBezTo>
                <a:cubicBezTo>
                  <a:pt x="374800" y="503892"/>
                  <a:pt x="84816" y="1171701"/>
                  <a:pt x="26608" y="1426759"/>
                </a:cubicBezTo>
                <a:cubicBezTo>
                  <a:pt x="-31600" y="1681817"/>
                  <a:pt x="35075" y="1917826"/>
                  <a:pt x="39308" y="2080809"/>
                </a:cubicBezTo>
                <a:cubicBezTo>
                  <a:pt x="43541" y="2243792"/>
                  <a:pt x="57300" y="2435351"/>
                  <a:pt x="52008" y="2404659"/>
                </a:cubicBezTo>
                <a:cubicBezTo>
                  <a:pt x="46716" y="2373967"/>
                  <a:pt x="10733" y="2101976"/>
                  <a:pt x="7558" y="1896659"/>
                </a:cubicBezTo>
                <a:cubicBezTo>
                  <a:pt x="4383" y="1691342"/>
                  <a:pt x="-17842" y="1373842"/>
                  <a:pt x="32958" y="1172759"/>
                </a:cubicBezTo>
                <a:cubicBezTo>
                  <a:pt x="83758" y="971676"/>
                  <a:pt x="216050" y="869017"/>
                  <a:pt x="312358" y="690159"/>
                </a:cubicBezTo>
                <a:cubicBezTo>
                  <a:pt x="408666" y="511301"/>
                  <a:pt x="575883" y="158876"/>
                  <a:pt x="610808" y="99609"/>
                </a:cubicBezTo>
                <a:cubicBezTo>
                  <a:pt x="645733" y="40342"/>
                  <a:pt x="452058" y="350434"/>
                  <a:pt x="521908" y="334559"/>
                </a:cubicBezTo>
                <a:cubicBezTo>
                  <a:pt x="591758" y="318684"/>
                  <a:pt x="1089175" y="-68666"/>
                  <a:pt x="1048958" y="10709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8" name="フリーフォーム: 図形 1467">
            <a:extLst>
              <a:ext uri="{FF2B5EF4-FFF2-40B4-BE49-F238E27FC236}">
                <a16:creationId xmlns:a16="http://schemas.microsoft.com/office/drawing/2014/main" id="{A51563D0-55C4-4044-8466-61063754D01B}"/>
              </a:ext>
            </a:extLst>
          </p:cNvPr>
          <p:cNvSpPr/>
          <p:nvPr/>
        </p:nvSpPr>
        <p:spPr>
          <a:xfrm>
            <a:off x="6386681" y="1384771"/>
            <a:ext cx="2869658" cy="2382900"/>
          </a:xfrm>
          <a:custGeom>
            <a:avLst/>
            <a:gdLst>
              <a:gd name="connsiteX0" fmla="*/ 2801769 w 2869658"/>
              <a:gd name="connsiteY0" fmla="*/ 12229 h 2382900"/>
              <a:gd name="connsiteX1" fmla="*/ 2744619 w 2869658"/>
              <a:gd name="connsiteY1" fmla="*/ 12229 h 2382900"/>
              <a:gd name="connsiteX2" fmla="*/ 1684169 w 2869658"/>
              <a:gd name="connsiteY2" fmla="*/ 253529 h 2382900"/>
              <a:gd name="connsiteX3" fmla="*/ 2109619 w 2869658"/>
              <a:gd name="connsiteY3" fmla="*/ 266229 h 2382900"/>
              <a:gd name="connsiteX4" fmla="*/ 1455569 w 2869658"/>
              <a:gd name="connsiteY4" fmla="*/ 602779 h 2382900"/>
              <a:gd name="connsiteX5" fmla="*/ 1080919 w 2869658"/>
              <a:gd name="connsiteY5" fmla="*/ 1186979 h 2382900"/>
              <a:gd name="connsiteX6" fmla="*/ 1544469 w 2869658"/>
              <a:gd name="connsiteY6" fmla="*/ 647229 h 2382900"/>
              <a:gd name="connsiteX7" fmla="*/ 433219 w 2869658"/>
              <a:gd name="connsiteY7" fmla="*/ 1942629 h 2382900"/>
              <a:gd name="connsiteX8" fmla="*/ 1011069 w 2869658"/>
              <a:gd name="connsiteY8" fmla="*/ 1212379 h 2382900"/>
              <a:gd name="connsiteX9" fmla="*/ 249069 w 2869658"/>
              <a:gd name="connsiteY9" fmla="*/ 2361729 h 2382900"/>
              <a:gd name="connsiteX10" fmla="*/ 420519 w 2869658"/>
              <a:gd name="connsiteY10" fmla="*/ 1910879 h 2382900"/>
              <a:gd name="connsiteX11" fmla="*/ 712619 w 2869658"/>
              <a:gd name="connsiteY11" fmla="*/ 1320329 h 2382900"/>
              <a:gd name="connsiteX12" fmla="*/ 1419 w 2869658"/>
              <a:gd name="connsiteY12" fmla="*/ 2349029 h 2382900"/>
              <a:gd name="connsiteX13" fmla="*/ 553869 w 2869658"/>
              <a:gd name="connsiteY13" fmla="*/ 1548929 h 2382900"/>
              <a:gd name="connsiteX14" fmla="*/ 1379369 w 2869658"/>
              <a:gd name="connsiteY14" fmla="*/ 539279 h 2382900"/>
              <a:gd name="connsiteX15" fmla="*/ 1150769 w 2869658"/>
              <a:gd name="connsiteY15" fmla="*/ 710729 h 2382900"/>
              <a:gd name="connsiteX16" fmla="*/ 1658769 w 2869658"/>
              <a:gd name="connsiteY16" fmla="*/ 177329 h 2382900"/>
              <a:gd name="connsiteX17" fmla="*/ 2801769 w 2869658"/>
              <a:gd name="connsiteY17" fmla="*/ 12229 h 238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69658" h="2382900">
                <a:moveTo>
                  <a:pt x="2801769" y="12229"/>
                </a:moveTo>
                <a:cubicBezTo>
                  <a:pt x="2982744" y="-15288"/>
                  <a:pt x="2744619" y="12229"/>
                  <a:pt x="2744619" y="12229"/>
                </a:cubicBezTo>
                <a:cubicBezTo>
                  <a:pt x="2558352" y="52446"/>
                  <a:pt x="1790002" y="211196"/>
                  <a:pt x="1684169" y="253529"/>
                </a:cubicBezTo>
                <a:cubicBezTo>
                  <a:pt x="1578336" y="295862"/>
                  <a:pt x="2147719" y="208021"/>
                  <a:pt x="2109619" y="266229"/>
                </a:cubicBezTo>
                <a:cubicBezTo>
                  <a:pt x="2071519" y="324437"/>
                  <a:pt x="1627019" y="449321"/>
                  <a:pt x="1455569" y="602779"/>
                </a:cubicBezTo>
                <a:cubicBezTo>
                  <a:pt x="1284119" y="756237"/>
                  <a:pt x="1066102" y="1179571"/>
                  <a:pt x="1080919" y="1186979"/>
                </a:cubicBezTo>
                <a:cubicBezTo>
                  <a:pt x="1095736" y="1194387"/>
                  <a:pt x="1652419" y="521287"/>
                  <a:pt x="1544469" y="647229"/>
                </a:cubicBezTo>
                <a:lnTo>
                  <a:pt x="433219" y="1942629"/>
                </a:lnTo>
                <a:cubicBezTo>
                  <a:pt x="344319" y="2036821"/>
                  <a:pt x="1041761" y="1142529"/>
                  <a:pt x="1011069" y="1212379"/>
                </a:cubicBezTo>
                <a:cubicBezTo>
                  <a:pt x="980377" y="1282229"/>
                  <a:pt x="347494" y="2245312"/>
                  <a:pt x="249069" y="2361729"/>
                </a:cubicBezTo>
                <a:cubicBezTo>
                  <a:pt x="150644" y="2478146"/>
                  <a:pt x="343261" y="2084446"/>
                  <a:pt x="420519" y="1910879"/>
                </a:cubicBezTo>
                <a:cubicBezTo>
                  <a:pt x="497777" y="1737312"/>
                  <a:pt x="782469" y="1247304"/>
                  <a:pt x="712619" y="1320329"/>
                </a:cubicBezTo>
                <a:cubicBezTo>
                  <a:pt x="642769" y="1393354"/>
                  <a:pt x="1419" y="2349029"/>
                  <a:pt x="1419" y="2349029"/>
                </a:cubicBezTo>
                <a:cubicBezTo>
                  <a:pt x="-25039" y="2387129"/>
                  <a:pt x="324211" y="1850554"/>
                  <a:pt x="553869" y="1548929"/>
                </a:cubicBezTo>
                <a:cubicBezTo>
                  <a:pt x="783527" y="1247304"/>
                  <a:pt x="1279886" y="678979"/>
                  <a:pt x="1379369" y="539279"/>
                </a:cubicBezTo>
                <a:cubicBezTo>
                  <a:pt x="1478852" y="399579"/>
                  <a:pt x="1104202" y="771054"/>
                  <a:pt x="1150769" y="710729"/>
                </a:cubicBezTo>
                <a:cubicBezTo>
                  <a:pt x="1197336" y="650404"/>
                  <a:pt x="1388894" y="287396"/>
                  <a:pt x="1658769" y="177329"/>
                </a:cubicBezTo>
                <a:cubicBezTo>
                  <a:pt x="1928644" y="67262"/>
                  <a:pt x="2620794" y="39746"/>
                  <a:pt x="2801769" y="12229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9" name="フリーフォーム: 図形 1468">
            <a:extLst>
              <a:ext uri="{FF2B5EF4-FFF2-40B4-BE49-F238E27FC236}">
                <a16:creationId xmlns:a16="http://schemas.microsoft.com/office/drawing/2014/main" id="{3FA6385A-47C5-4BEE-AEE4-FB1B2BCEEF2C}"/>
              </a:ext>
            </a:extLst>
          </p:cNvPr>
          <p:cNvSpPr/>
          <p:nvPr/>
        </p:nvSpPr>
        <p:spPr>
          <a:xfrm>
            <a:off x="6634448" y="2837782"/>
            <a:ext cx="887044" cy="1513817"/>
          </a:xfrm>
          <a:custGeom>
            <a:avLst/>
            <a:gdLst>
              <a:gd name="connsiteX0" fmla="*/ 864902 w 887044"/>
              <a:gd name="connsiteY0" fmla="*/ 29243 h 1513817"/>
              <a:gd name="connsiteX1" fmla="*/ 810927 w 887044"/>
              <a:gd name="connsiteY1" fmla="*/ 70518 h 1513817"/>
              <a:gd name="connsiteX2" fmla="*/ 271177 w 887044"/>
              <a:gd name="connsiteY2" fmla="*/ 553118 h 1513817"/>
              <a:gd name="connsiteX3" fmla="*/ 331502 w 887044"/>
              <a:gd name="connsiteY3" fmla="*/ 511843 h 1513817"/>
              <a:gd name="connsiteX4" fmla="*/ 175927 w 887044"/>
              <a:gd name="connsiteY4" fmla="*/ 867443 h 1513817"/>
              <a:gd name="connsiteX5" fmla="*/ 277527 w 887044"/>
              <a:gd name="connsiteY5" fmla="*/ 657893 h 1513817"/>
              <a:gd name="connsiteX6" fmla="*/ 1302 w 887044"/>
              <a:gd name="connsiteY6" fmla="*/ 1505618 h 1513817"/>
              <a:gd name="connsiteX7" fmla="*/ 185452 w 887044"/>
              <a:gd name="connsiteY7" fmla="*/ 1057943 h 1513817"/>
              <a:gd name="connsiteX8" fmla="*/ 455327 w 887044"/>
              <a:gd name="connsiteY8" fmla="*/ 562643 h 1513817"/>
              <a:gd name="connsiteX9" fmla="*/ 321977 w 887044"/>
              <a:gd name="connsiteY9" fmla="*/ 911893 h 1513817"/>
              <a:gd name="connsiteX10" fmla="*/ 636302 w 887044"/>
              <a:gd name="connsiteY10" fmla="*/ 327693 h 1513817"/>
              <a:gd name="connsiteX11" fmla="*/ 864902 w 887044"/>
              <a:gd name="connsiteY11" fmla="*/ 29243 h 1513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7044" h="1513817">
                <a:moveTo>
                  <a:pt x="864902" y="29243"/>
                </a:moveTo>
                <a:cubicBezTo>
                  <a:pt x="894006" y="-13619"/>
                  <a:pt x="909881" y="-16794"/>
                  <a:pt x="810927" y="70518"/>
                </a:cubicBezTo>
                <a:cubicBezTo>
                  <a:pt x="711973" y="157830"/>
                  <a:pt x="351081" y="479564"/>
                  <a:pt x="271177" y="553118"/>
                </a:cubicBezTo>
                <a:cubicBezTo>
                  <a:pt x="191273" y="626672"/>
                  <a:pt x="347377" y="459456"/>
                  <a:pt x="331502" y="511843"/>
                </a:cubicBezTo>
                <a:cubicBezTo>
                  <a:pt x="315627" y="564230"/>
                  <a:pt x="184923" y="843101"/>
                  <a:pt x="175927" y="867443"/>
                </a:cubicBezTo>
                <a:cubicBezTo>
                  <a:pt x="166931" y="891785"/>
                  <a:pt x="306631" y="551531"/>
                  <a:pt x="277527" y="657893"/>
                </a:cubicBezTo>
                <a:cubicBezTo>
                  <a:pt x="248423" y="764255"/>
                  <a:pt x="16648" y="1438943"/>
                  <a:pt x="1302" y="1505618"/>
                </a:cubicBezTo>
                <a:cubicBezTo>
                  <a:pt x="-14044" y="1572293"/>
                  <a:pt x="109781" y="1215105"/>
                  <a:pt x="185452" y="1057943"/>
                </a:cubicBezTo>
                <a:cubicBezTo>
                  <a:pt x="261123" y="900781"/>
                  <a:pt x="432573" y="586985"/>
                  <a:pt x="455327" y="562643"/>
                </a:cubicBezTo>
                <a:cubicBezTo>
                  <a:pt x="478081" y="538301"/>
                  <a:pt x="291815" y="951051"/>
                  <a:pt x="321977" y="911893"/>
                </a:cubicBezTo>
                <a:cubicBezTo>
                  <a:pt x="352139" y="872735"/>
                  <a:pt x="541581" y="480622"/>
                  <a:pt x="636302" y="327693"/>
                </a:cubicBezTo>
                <a:cubicBezTo>
                  <a:pt x="731023" y="174764"/>
                  <a:pt x="835798" y="72105"/>
                  <a:pt x="864902" y="29243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0" name="フリーフォーム: 図形 1469">
            <a:extLst>
              <a:ext uri="{FF2B5EF4-FFF2-40B4-BE49-F238E27FC236}">
                <a16:creationId xmlns:a16="http://schemas.microsoft.com/office/drawing/2014/main" id="{078DC7DE-B91C-4145-93CB-56FC4CF5754B}"/>
              </a:ext>
            </a:extLst>
          </p:cNvPr>
          <p:cNvSpPr/>
          <p:nvPr/>
        </p:nvSpPr>
        <p:spPr>
          <a:xfrm>
            <a:off x="6329280" y="1761444"/>
            <a:ext cx="1680967" cy="1845950"/>
          </a:xfrm>
          <a:custGeom>
            <a:avLst/>
            <a:gdLst>
              <a:gd name="connsiteX0" fmla="*/ 1671720 w 1680967"/>
              <a:gd name="connsiteY0" fmla="*/ 1316 h 1845950"/>
              <a:gd name="connsiteX1" fmla="*/ 742080 w 1680967"/>
              <a:gd name="connsiteY1" fmla="*/ 534716 h 1845950"/>
              <a:gd name="connsiteX2" fmla="*/ 1102760 w 1680967"/>
              <a:gd name="connsiteY2" fmla="*/ 356916 h 1845950"/>
              <a:gd name="connsiteX3" fmla="*/ 533800 w 1680967"/>
              <a:gd name="connsiteY3" fmla="*/ 910636 h 1845950"/>
              <a:gd name="connsiteX4" fmla="*/ 330600 w 1680967"/>
              <a:gd name="connsiteY4" fmla="*/ 1271316 h 1845950"/>
              <a:gd name="connsiteX5" fmla="*/ 731920 w 1680967"/>
              <a:gd name="connsiteY5" fmla="*/ 930956 h 1845950"/>
              <a:gd name="connsiteX6" fmla="*/ 5480 w 1680967"/>
              <a:gd name="connsiteY6" fmla="*/ 1835196 h 1845950"/>
              <a:gd name="connsiteX7" fmla="*/ 422040 w 1680967"/>
              <a:gd name="connsiteY7" fmla="*/ 1398316 h 1845950"/>
              <a:gd name="connsiteX8" fmla="*/ 853840 w 1680967"/>
              <a:gd name="connsiteY8" fmla="*/ 941116 h 1845950"/>
              <a:gd name="connsiteX9" fmla="*/ 635400 w 1680967"/>
              <a:gd name="connsiteY9" fmla="*/ 1271316 h 1845950"/>
              <a:gd name="connsiteX10" fmla="*/ 1184040 w 1680967"/>
              <a:gd name="connsiteY10" fmla="*/ 412796 h 1845950"/>
              <a:gd name="connsiteX11" fmla="*/ 1671720 w 1680967"/>
              <a:gd name="connsiteY11" fmla="*/ 1316 h 184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80967" h="1845950">
                <a:moveTo>
                  <a:pt x="1671720" y="1316"/>
                </a:moveTo>
                <a:cubicBezTo>
                  <a:pt x="1598060" y="21636"/>
                  <a:pt x="836907" y="475449"/>
                  <a:pt x="742080" y="534716"/>
                </a:cubicBezTo>
                <a:cubicBezTo>
                  <a:pt x="647253" y="593983"/>
                  <a:pt x="1137473" y="294263"/>
                  <a:pt x="1102760" y="356916"/>
                </a:cubicBezTo>
                <a:cubicBezTo>
                  <a:pt x="1068047" y="419569"/>
                  <a:pt x="662493" y="758236"/>
                  <a:pt x="533800" y="910636"/>
                </a:cubicBezTo>
                <a:cubicBezTo>
                  <a:pt x="405107" y="1063036"/>
                  <a:pt x="297580" y="1267929"/>
                  <a:pt x="330600" y="1271316"/>
                </a:cubicBezTo>
                <a:cubicBezTo>
                  <a:pt x="363620" y="1274703"/>
                  <a:pt x="786107" y="836976"/>
                  <a:pt x="731920" y="930956"/>
                </a:cubicBezTo>
                <a:cubicBezTo>
                  <a:pt x="677733" y="1024936"/>
                  <a:pt x="57127" y="1757303"/>
                  <a:pt x="5480" y="1835196"/>
                </a:cubicBezTo>
                <a:cubicBezTo>
                  <a:pt x="-46167" y="1913089"/>
                  <a:pt x="280647" y="1547329"/>
                  <a:pt x="422040" y="1398316"/>
                </a:cubicBezTo>
                <a:cubicBezTo>
                  <a:pt x="563433" y="1249303"/>
                  <a:pt x="818280" y="962283"/>
                  <a:pt x="853840" y="941116"/>
                </a:cubicBezTo>
                <a:cubicBezTo>
                  <a:pt x="889400" y="919949"/>
                  <a:pt x="580367" y="1359369"/>
                  <a:pt x="635400" y="1271316"/>
                </a:cubicBezTo>
                <a:cubicBezTo>
                  <a:pt x="690433" y="1183263"/>
                  <a:pt x="1007933" y="626156"/>
                  <a:pt x="1184040" y="412796"/>
                </a:cubicBezTo>
                <a:cubicBezTo>
                  <a:pt x="1360147" y="199436"/>
                  <a:pt x="1745380" y="-19004"/>
                  <a:pt x="1671720" y="1316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1" name="フリーフォーム: 図形 1470">
            <a:extLst>
              <a:ext uri="{FF2B5EF4-FFF2-40B4-BE49-F238E27FC236}">
                <a16:creationId xmlns:a16="http://schemas.microsoft.com/office/drawing/2014/main" id="{20CAF8AB-8275-479E-9BF3-1EC541A585A7}"/>
              </a:ext>
            </a:extLst>
          </p:cNvPr>
          <p:cNvSpPr/>
          <p:nvPr/>
        </p:nvSpPr>
        <p:spPr>
          <a:xfrm>
            <a:off x="6367065" y="1268109"/>
            <a:ext cx="2576878" cy="2091367"/>
          </a:xfrm>
          <a:custGeom>
            <a:avLst/>
            <a:gdLst>
              <a:gd name="connsiteX0" fmla="*/ 2487375 w 2576878"/>
              <a:gd name="connsiteY0" fmla="*/ 32371 h 2091367"/>
              <a:gd name="connsiteX1" fmla="*/ 2390855 w 2576878"/>
              <a:gd name="connsiteY1" fmla="*/ 47611 h 2091367"/>
              <a:gd name="connsiteX2" fmla="*/ 1049735 w 2576878"/>
              <a:gd name="connsiteY2" fmla="*/ 520051 h 2091367"/>
              <a:gd name="connsiteX3" fmla="*/ 1547575 w 2576878"/>
              <a:gd name="connsiteY3" fmla="*/ 372731 h 2091367"/>
              <a:gd name="connsiteX4" fmla="*/ 836375 w 2576878"/>
              <a:gd name="connsiteY4" fmla="*/ 626731 h 2091367"/>
              <a:gd name="connsiteX5" fmla="*/ 1263095 w 2576878"/>
              <a:gd name="connsiteY5" fmla="*/ 601331 h 2091367"/>
              <a:gd name="connsiteX6" fmla="*/ 1009095 w 2576878"/>
              <a:gd name="connsiteY6" fmla="*/ 708011 h 2091367"/>
              <a:gd name="connsiteX7" fmla="*/ 506175 w 2576878"/>
              <a:gd name="connsiteY7" fmla="*/ 1363331 h 2091367"/>
              <a:gd name="connsiteX8" fmla="*/ 653495 w 2576878"/>
              <a:gd name="connsiteY8" fmla="*/ 992491 h 2091367"/>
              <a:gd name="connsiteX9" fmla="*/ 8335 w 2576878"/>
              <a:gd name="connsiteY9" fmla="*/ 2079611 h 2091367"/>
              <a:gd name="connsiteX10" fmla="*/ 323295 w 2576878"/>
              <a:gd name="connsiteY10" fmla="*/ 1500491 h 2091367"/>
              <a:gd name="connsiteX11" fmla="*/ 846535 w 2576878"/>
              <a:gd name="connsiteY11" fmla="*/ 443851 h 2091367"/>
              <a:gd name="connsiteX12" fmla="*/ 760175 w 2576878"/>
              <a:gd name="connsiteY12" fmla="*/ 647051 h 2091367"/>
              <a:gd name="connsiteX13" fmla="*/ 1115775 w 2576878"/>
              <a:gd name="connsiteY13" fmla="*/ 393051 h 2091367"/>
              <a:gd name="connsiteX14" fmla="*/ 1649175 w 2576878"/>
              <a:gd name="connsiteY14" fmla="*/ 189851 h 2091367"/>
              <a:gd name="connsiteX15" fmla="*/ 2487375 w 2576878"/>
              <a:gd name="connsiteY15" fmla="*/ 32371 h 2091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76878" h="2091367">
                <a:moveTo>
                  <a:pt x="2487375" y="32371"/>
                </a:moveTo>
                <a:cubicBezTo>
                  <a:pt x="2610988" y="8664"/>
                  <a:pt x="2630462" y="-33669"/>
                  <a:pt x="2390855" y="47611"/>
                </a:cubicBezTo>
                <a:cubicBezTo>
                  <a:pt x="2151248" y="128891"/>
                  <a:pt x="1190282" y="465864"/>
                  <a:pt x="1049735" y="520051"/>
                </a:cubicBezTo>
                <a:cubicBezTo>
                  <a:pt x="909188" y="574238"/>
                  <a:pt x="1583135" y="354951"/>
                  <a:pt x="1547575" y="372731"/>
                </a:cubicBezTo>
                <a:cubicBezTo>
                  <a:pt x="1512015" y="390511"/>
                  <a:pt x="883788" y="588631"/>
                  <a:pt x="836375" y="626731"/>
                </a:cubicBezTo>
                <a:cubicBezTo>
                  <a:pt x="788962" y="664831"/>
                  <a:pt x="1234308" y="587784"/>
                  <a:pt x="1263095" y="601331"/>
                </a:cubicBezTo>
                <a:cubicBezTo>
                  <a:pt x="1291882" y="614878"/>
                  <a:pt x="1135248" y="581011"/>
                  <a:pt x="1009095" y="708011"/>
                </a:cubicBezTo>
                <a:cubicBezTo>
                  <a:pt x="882942" y="835011"/>
                  <a:pt x="565442" y="1315918"/>
                  <a:pt x="506175" y="1363331"/>
                </a:cubicBezTo>
                <a:cubicBezTo>
                  <a:pt x="446908" y="1410744"/>
                  <a:pt x="736468" y="873111"/>
                  <a:pt x="653495" y="992491"/>
                </a:cubicBezTo>
                <a:cubicBezTo>
                  <a:pt x="570522" y="1111871"/>
                  <a:pt x="63368" y="1994945"/>
                  <a:pt x="8335" y="2079611"/>
                </a:cubicBezTo>
                <a:cubicBezTo>
                  <a:pt x="-46698" y="2164277"/>
                  <a:pt x="183595" y="1773118"/>
                  <a:pt x="323295" y="1500491"/>
                </a:cubicBezTo>
                <a:cubicBezTo>
                  <a:pt x="462995" y="1227864"/>
                  <a:pt x="773722" y="586091"/>
                  <a:pt x="846535" y="443851"/>
                </a:cubicBezTo>
                <a:cubicBezTo>
                  <a:pt x="919348" y="301611"/>
                  <a:pt x="715302" y="655518"/>
                  <a:pt x="760175" y="647051"/>
                </a:cubicBezTo>
                <a:cubicBezTo>
                  <a:pt x="805048" y="638584"/>
                  <a:pt x="967608" y="469251"/>
                  <a:pt x="1115775" y="393051"/>
                </a:cubicBezTo>
                <a:cubicBezTo>
                  <a:pt x="1263942" y="316851"/>
                  <a:pt x="1416342" y="251658"/>
                  <a:pt x="1649175" y="189851"/>
                </a:cubicBezTo>
                <a:cubicBezTo>
                  <a:pt x="1882008" y="128044"/>
                  <a:pt x="2363762" y="56078"/>
                  <a:pt x="2487375" y="32371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2" name="フリーフォーム: 図形 1471">
            <a:extLst>
              <a:ext uri="{FF2B5EF4-FFF2-40B4-BE49-F238E27FC236}">
                <a16:creationId xmlns:a16="http://schemas.microsoft.com/office/drawing/2014/main" id="{03C4C5C0-C163-497E-91E3-624588ECA470}"/>
              </a:ext>
            </a:extLst>
          </p:cNvPr>
          <p:cNvSpPr/>
          <p:nvPr/>
        </p:nvSpPr>
        <p:spPr>
          <a:xfrm>
            <a:off x="6476452" y="1142673"/>
            <a:ext cx="2266228" cy="1692169"/>
          </a:xfrm>
          <a:custGeom>
            <a:avLst/>
            <a:gdLst>
              <a:gd name="connsiteX0" fmla="*/ 2266228 w 2266228"/>
              <a:gd name="connsiteY0" fmla="*/ 96847 h 1692169"/>
              <a:gd name="connsiteX1" fmla="*/ 2169708 w 2266228"/>
              <a:gd name="connsiteY1" fmla="*/ 127327 h 1692169"/>
              <a:gd name="connsiteX2" fmla="*/ 889548 w 2266228"/>
              <a:gd name="connsiteY2" fmla="*/ 493087 h 1692169"/>
              <a:gd name="connsiteX3" fmla="*/ 1174028 w 2266228"/>
              <a:gd name="connsiteY3" fmla="*/ 386407 h 1692169"/>
              <a:gd name="connsiteX4" fmla="*/ 345988 w 2266228"/>
              <a:gd name="connsiteY4" fmla="*/ 843607 h 1692169"/>
              <a:gd name="connsiteX5" fmla="*/ 645708 w 2266228"/>
              <a:gd name="connsiteY5" fmla="*/ 747087 h 1692169"/>
              <a:gd name="connsiteX6" fmla="*/ 229148 w 2266228"/>
              <a:gd name="connsiteY6" fmla="*/ 1310967 h 1692169"/>
              <a:gd name="connsiteX7" fmla="*/ 427268 w 2266228"/>
              <a:gd name="connsiteY7" fmla="*/ 1051887 h 1692169"/>
              <a:gd name="connsiteX8" fmla="*/ 548 w 2266228"/>
              <a:gd name="connsiteY8" fmla="*/ 1691967 h 1692169"/>
              <a:gd name="connsiteX9" fmla="*/ 330748 w 2266228"/>
              <a:gd name="connsiteY9" fmla="*/ 975687 h 1692169"/>
              <a:gd name="connsiteX10" fmla="*/ 20868 w 2266228"/>
              <a:gd name="connsiteY10" fmla="*/ 1346527 h 1692169"/>
              <a:gd name="connsiteX11" fmla="*/ 1026708 w 2266228"/>
              <a:gd name="connsiteY11" fmla="*/ 91767 h 1692169"/>
              <a:gd name="connsiteX12" fmla="*/ 965748 w 2266228"/>
              <a:gd name="connsiteY12" fmla="*/ 371167 h 1692169"/>
              <a:gd name="connsiteX13" fmla="*/ 1372148 w 2266228"/>
              <a:gd name="connsiteY13" fmla="*/ 327 h 1692169"/>
              <a:gd name="connsiteX14" fmla="*/ 1189268 w 2266228"/>
              <a:gd name="connsiteY14" fmla="*/ 305127 h 1692169"/>
              <a:gd name="connsiteX15" fmla="*/ 1214668 w 2266228"/>
              <a:gd name="connsiteY15" fmla="*/ 274647 h 1692169"/>
              <a:gd name="connsiteX16" fmla="*/ 2266228 w 2266228"/>
              <a:gd name="connsiteY16" fmla="*/ 96847 h 1692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66228" h="1692169">
                <a:moveTo>
                  <a:pt x="2266228" y="96847"/>
                </a:moveTo>
                <a:lnTo>
                  <a:pt x="2169708" y="127327"/>
                </a:lnTo>
                <a:lnTo>
                  <a:pt x="889548" y="493087"/>
                </a:lnTo>
                <a:cubicBezTo>
                  <a:pt x="723601" y="536267"/>
                  <a:pt x="1264621" y="327987"/>
                  <a:pt x="1174028" y="386407"/>
                </a:cubicBezTo>
                <a:cubicBezTo>
                  <a:pt x="1083435" y="444827"/>
                  <a:pt x="434041" y="783494"/>
                  <a:pt x="345988" y="843607"/>
                </a:cubicBezTo>
                <a:cubicBezTo>
                  <a:pt x="257935" y="903720"/>
                  <a:pt x="665181" y="669194"/>
                  <a:pt x="645708" y="747087"/>
                </a:cubicBezTo>
                <a:cubicBezTo>
                  <a:pt x="626235" y="824980"/>
                  <a:pt x="265555" y="1260167"/>
                  <a:pt x="229148" y="1310967"/>
                </a:cubicBezTo>
                <a:cubicBezTo>
                  <a:pt x="192741" y="1361767"/>
                  <a:pt x="465368" y="988387"/>
                  <a:pt x="427268" y="1051887"/>
                </a:cubicBezTo>
                <a:cubicBezTo>
                  <a:pt x="389168" y="1115387"/>
                  <a:pt x="16635" y="1704667"/>
                  <a:pt x="548" y="1691967"/>
                </a:cubicBezTo>
                <a:cubicBezTo>
                  <a:pt x="-15539" y="1679267"/>
                  <a:pt x="327361" y="1033260"/>
                  <a:pt x="330748" y="975687"/>
                </a:cubicBezTo>
                <a:cubicBezTo>
                  <a:pt x="334135" y="918114"/>
                  <a:pt x="-95125" y="1493847"/>
                  <a:pt x="20868" y="1346527"/>
                </a:cubicBezTo>
                <a:cubicBezTo>
                  <a:pt x="136861" y="1199207"/>
                  <a:pt x="869228" y="254327"/>
                  <a:pt x="1026708" y="91767"/>
                </a:cubicBezTo>
                <a:cubicBezTo>
                  <a:pt x="1184188" y="-70793"/>
                  <a:pt x="908175" y="386407"/>
                  <a:pt x="965748" y="371167"/>
                </a:cubicBezTo>
                <a:cubicBezTo>
                  <a:pt x="1023321" y="355927"/>
                  <a:pt x="1334895" y="11334"/>
                  <a:pt x="1372148" y="327"/>
                </a:cubicBezTo>
                <a:cubicBezTo>
                  <a:pt x="1409401" y="-10680"/>
                  <a:pt x="1215515" y="259407"/>
                  <a:pt x="1189268" y="305127"/>
                </a:cubicBezTo>
                <a:cubicBezTo>
                  <a:pt x="1163021" y="350847"/>
                  <a:pt x="1035175" y="305127"/>
                  <a:pt x="1214668" y="274647"/>
                </a:cubicBezTo>
                <a:cubicBezTo>
                  <a:pt x="1394161" y="244167"/>
                  <a:pt x="1830194" y="183207"/>
                  <a:pt x="2266228" y="96847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3" name="フリーフォーム: 図形 1472">
            <a:extLst>
              <a:ext uri="{FF2B5EF4-FFF2-40B4-BE49-F238E27FC236}">
                <a16:creationId xmlns:a16="http://schemas.microsoft.com/office/drawing/2014/main" id="{135C29DF-A584-4CBD-8662-FFB47F2F39F2}"/>
              </a:ext>
            </a:extLst>
          </p:cNvPr>
          <p:cNvSpPr/>
          <p:nvPr/>
        </p:nvSpPr>
        <p:spPr>
          <a:xfrm>
            <a:off x="7166679" y="1035533"/>
            <a:ext cx="1940257" cy="657166"/>
          </a:xfrm>
          <a:custGeom>
            <a:avLst/>
            <a:gdLst>
              <a:gd name="connsiteX0" fmla="*/ 1936681 w 1940257"/>
              <a:gd name="connsiteY0" fmla="*/ 300507 h 657166"/>
              <a:gd name="connsiteX1" fmla="*/ 1743641 w 1940257"/>
              <a:gd name="connsiteY1" fmla="*/ 234467 h 657166"/>
              <a:gd name="connsiteX2" fmla="*/ 671761 w 1940257"/>
              <a:gd name="connsiteY2" fmla="*/ 787 h 657166"/>
              <a:gd name="connsiteX3" fmla="*/ 1139121 w 1940257"/>
              <a:gd name="connsiteY3" fmla="*/ 158267 h 657166"/>
              <a:gd name="connsiteX4" fmla="*/ 128201 w 1940257"/>
              <a:gd name="connsiteY4" fmla="*/ 153187 h 657166"/>
              <a:gd name="connsiteX5" fmla="*/ 788601 w 1940257"/>
              <a:gd name="connsiteY5" fmla="*/ 158267 h 657166"/>
              <a:gd name="connsiteX6" fmla="*/ 1201 w 1940257"/>
              <a:gd name="connsiteY6" fmla="*/ 656107 h 657166"/>
              <a:gd name="connsiteX7" fmla="*/ 1007041 w 1940257"/>
              <a:gd name="connsiteY7" fmla="*/ 290347 h 657166"/>
              <a:gd name="connsiteX8" fmla="*/ 1509961 w 1940257"/>
              <a:gd name="connsiteY8" fmla="*/ 295427 h 657166"/>
              <a:gd name="connsiteX9" fmla="*/ 1936681 w 1940257"/>
              <a:gd name="connsiteY9" fmla="*/ 300507 h 657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0257" h="657166">
                <a:moveTo>
                  <a:pt x="1936681" y="300507"/>
                </a:moveTo>
                <a:cubicBezTo>
                  <a:pt x="1945571" y="292463"/>
                  <a:pt x="1954461" y="284420"/>
                  <a:pt x="1743641" y="234467"/>
                </a:cubicBezTo>
                <a:cubicBezTo>
                  <a:pt x="1532821" y="184514"/>
                  <a:pt x="772514" y="13487"/>
                  <a:pt x="671761" y="787"/>
                </a:cubicBezTo>
                <a:cubicBezTo>
                  <a:pt x="571008" y="-11913"/>
                  <a:pt x="1229714" y="132867"/>
                  <a:pt x="1139121" y="158267"/>
                </a:cubicBezTo>
                <a:cubicBezTo>
                  <a:pt x="1048528" y="183667"/>
                  <a:pt x="186621" y="153187"/>
                  <a:pt x="128201" y="153187"/>
                </a:cubicBezTo>
                <a:cubicBezTo>
                  <a:pt x="69781" y="153187"/>
                  <a:pt x="809768" y="74447"/>
                  <a:pt x="788601" y="158267"/>
                </a:cubicBezTo>
                <a:cubicBezTo>
                  <a:pt x="767434" y="242087"/>
                  <a:pt x="-35206" y="634094"/>
                  <a:pt x="1201" y="656107"/>
                </a:cubicBezTo>
                <a:cubicBezTo>
                  <a:pt x="37608" y="678120"/>
                  <a:pt x="755581" y="350460"/>
                  <a:pt x="1007041" y="290347"/>
                </a:cubicBezTo>
                <a:cubicBezTo>
                  <a:pt x="1258501" y="230234"/>
                  <a:pt x="1359254" y="294580"/>
                  <a:pt x="1509961" y="295427"/>
                </a:cubicBezTo>
                <a:lnTo>
                  <a:pt x="1936681" y="300507"/>
                </a:ln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4" name="フリーフォーム: 図形 1473">
            <a:extLst>
              <a:ext uri="{FF2B5EF4-FFF2-40B4-BE49-F238E27FC236}">
                <a16:creationId xmlns:a16="http://schemas.microsoft.com/office/drawing/2014/main" id="{D29E3536-C1BB-46A1-AFA3-9D65BC6BE744}"/>
              </a:ext>
            </a:extLst>
          </p:cNvPr>
          <p:cNvSpPr/>
          <p:nvPr/>
        </p:nvSpPr>
        <p:spPr>
          <a:xfrm>
            <a:off x="6243150" y="1362532"/>
            <a:ext cx="1392323" cy="2620033"/>
          </a:xfrm>
          <a:custGeom>
            <a:avLst/>
            <a:gdLst>
              <a:gd name="connsiteX0" fmla="*/ 1392090 w 1392323"/>
              <a:gd name="connsiteY0" fmla="*/ 3988 h 2620033"/>
              <a:gd name="connsiteX1" fmla="*/ 767250 w 1392323"/>
              <a:gd name="connsiteY1" fmla="*/ 359588 h 2620033"/>
              <a:gd name="connsiteX2" fmla="*/ 950130 w 1392323"/>
              <a:gd name="connsiteY2" fmla="*/ 303708 h 2620033"/>
              <a:gd name="connsiteX3" fmla="*/ 304970 w 1392323"/>
              <a:gd name="connsiteY3" fmla="*/ 1248588 h 2620033"/>
              <a:gd name="connsiteX4" fmla="*/ 533570 w 1392323"/>
              <a:gd name="connsiteY4" fmla="*/ 908228 h 2620033"/>
              <a:gd name="connsiteX5" fmla="*/ 86530 w 1392323"/>
              <a:gd name="connsiteY5" fmla="*/ 2061388 h 2620033"/>
              <a:gd name="connsiteX6" fmla="*/ 172890 w 1392323"/>
              <a:gd name="connsiteY6" fmla="*/ 1853108 h 2620033"/>
              <a:gd name="connsiteX7" fmla="*/ 5250 w 1392323"/>
              <a:gd name="connsiteY7" fmla="*/ 2604948 h 2620033"/>
              <a:gd name="connsiteX8" fmla="*/ 71290 w 1392323"/>
              <a:gd name="connsiteY8" fmla="*/ 2249348 h 2620033"/>
              <a:gd name="connsiteX9" fmla="*/ 355770 w 1392323"/>
              <a:gd name="connsiteY9" fmla="*/ 1014908 h 2620033"/>
              <a:gd name="connsiteX10" fmla="*/ 203370 w 1392323"/>
              <a:gd name="connsiteY10" fmla="*/ 1355268 h 2620033"/>
              <a:gd name="connsiteX11" fmla="*/ 660570 w 1392323"/>
              <a:gd name="connsiteY11" fmla="*/ 278308 h 2620033"/>
              <a:gd name="connsiteX12" fmla="*/ 650410 w 1392323"/>
              <a:gd name="connsiteY12" fmla="*/ 379908 h 2620033"/>
              <a:gd name="connsiteX13" fmla="*/ 838370 w 1392323"/>
              <a:gd name="connsiteY13" fmla="*/ 181788 h 2620033"/>
              <a:gd name="connsiteX14" fmla="*/ 1392090 w 1392323"/>
              <a:gd name="connsiteY14" fmla="*/ 3988 h 262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92323" h="2620033">
                <a:moveTo>
                  <a:pt x="1392090" y="3988"/>
                </a:moveTo>
                <a:cubicBezTo>
                  <a:pt x="1380237" y="33621"/>
                  <a:pt x="840910" y="309635"/>
                  <a:pt x="767250" y="359588"/>
                </a:cubicBezTo>
                <a:cubicBezTo>
                  <a:pt x="693590" y="409541"/>
                  <a:pt x="1027177" y="155541"/>
                  <a:pt x="950130" y="303708"/>
                </a:cubicBezTo>
                <a:cubicBezTo>
                  <a:pt x="873083" y="451875"/>
                  <a:pt x="374397" y="1147835"/>
                  <a:pt x="304970" y="1248588"/>
                </a:cubicBezTo>
                <a:cubicBezTo>
                  <a:pt x="235543" y="1349341"/>
                  <a:pt x="569977" y="772761"/>
                  <a:pt x="533570" y="908228"/>
                </a:cubicBezTo>
                <a:cubicBezTo>
                  <a:pt x="497163" y="1043695"/>
                  <a:pt x="146643" y="1903908"/>
                  <a:pt x="86530" y="2061388"/>
                </a:cubicBezTo>
                <a:cubicBezTo>
                  <a:pt x="26417" y="2218868"/>
                  <a:pt x="186437" y="1762515"/>
                  <a:pt x="172890" y="1853108"/>
                </a:cubicBezTo>
                <a:cubicBezTo>
                  <a:pt x="159343" y="1943701"/>
                  <a:pt x="22183" y="2538908"/>
                  <a:pt x="5250" y="2604948"/>
                </a:cubicBezTo>
                <a:cubicBezTo>
                  <a:pt x="-11683" y="2670988"/>
                  <a:pt x="12870" y="2514355"/>
                  <a:pt x="71290" y="2249348"/>
                </a:cubicBezTo>
                <a:cubicBezTo>
                  <a:pt x="129710" y="1984341"/>
                  <a:pt x="333757" y="1163921"/>
                  <a:pt x="355770" y="1014908"/>
                </a:cubicBezTo>
                <a:cubicBezTo>
                  <a:pt x="377783" y="865895"/>
                  <a:pt x="152570" y="1478035"/>
                  <a:pt x="203370" y="1355268"/>
                </a:cubicBezTo>
                <a:cubicBezTo>
                  <a:pt x="254170" y="1232501"/>
                  <a:pt x="586063" y="440868"/>
                  <a:pt x="660570" y="278308"/>
                </a:cubicBezTo>
                <a:cubicBezTo>
                  <a:pt x="735077" y="115748"/>
                  <a:pt x="620777" y="395995"/>
                  <a:pt x="650410" y="379908"/>
                </a:cubicBezTo>
                <a:cubicBezTo>
                  <a:pt x="680043" y="363821"/>
                  <a:pt x="715603" y="246135"/>
                  <a:pt x="838370" y="181788"/>
                </a:cubicBezTo>
                <a:cubicBezTo>
                  <a:pt x="961137" y="117441"/>
                  <a:pt x="1403943" y="-25645"/>
                  <a:pt x="1392090" y="3988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5" name="フリーフォーム: 図形 1474">
            <a:extLst>
              <a:ext uri="{FF2B5EF4-FFF2-40B4-BE49-F238E27FC236}">
                <a16:creationId xmlns:a16="http://schemas.microsoft.com/office/drawing/2014/main" id="{A71F5289-68FF-4091-B741-1D2984195888}"/>
              </a:ext>
            </a:extLst>
          </p:cNvPr>
          <p:cNvSpPr/>
          <p:nvPr/>
        </p:nvSpPr>
        <p:spPr>
          <a:xfrm>
            <a:off x="5780925" y="1961150"/>
            <a:ext cx="1005671" cy="2197138"/>
          </a:xfrm>
          <a:custGeom>
            <a:avLst/>
            <a:gdLst>
              <a:gd name="connsiteX0" fmla="*/ 985635 w 1005671"/>
              <a:gd name="connsiteY0" fmla="*/ 4810 h 2197138"/>
              <a:gd name="connsiteX1" fmla="*/ 330315 w 1005671"/>
              <a:gd name="connsiteY1" fmla="*/ 929370 h 2197138"/>
              <a:gd name="connsiteX2" fmla="*/ 538595 w 1005671"/>
              <a:gd name="connsiteY2" fmla="*/ 634730 h 2197138"/>
              <a:gd name="connsiteX3" fmla="*/ 122035 w 1005671"/>
              <a:gd name="connsiteY3" fmla="*/ 1691370 h 2197138"/>
              <a:gd name="connsiteX4" fmla="*/ 386195 w 1005671"/>
              <a:gd name="connsiteY4" fmla="*/ 1173210 h 2197138"/>
              <a:gd name="connsiteX5" fmla="*/ 115 w 1005671"/>
              <a:gd name="connsiteY5" fmla="*/ 2194290 h 2197138"/>
              <a:gd name="connsiteX6" fmla="*/ 350635 w 1005671"/>
              <a:gd name="connsiteY6" fmla="*/ 1457690 h 2197138"/>
              <a:gd name="connsiteX7" fmla="*/ 792595 w 1005671"/>
              <a:gd name="connsiteY7" fmla="*/ 832850 h 2197138"/>
              <a:gd name="connsiteX8" fmla="*/ 472555 w 1005671"/>
              <a:gd name="connsiteY8" fmla="*/ 1386570 h 2197138"/>
              <a:gd name="connsiteX9" fmla="*/ 802755 w 1005671"/>
              <a:gd name="connsiteY9" fmla="*/ 604250 h 2197138"/>
              <a:gd name="connsiteX10" fmla="*/ 985635 w 1005671"/>
              <a:gd name="connsiteY10" fmla="*/ 4810 h 219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5671" h="2197138">
                <a:moveTo>
                  <a:pt x="985635" y="4810"/>
                </a:moveTo>
                <a:cubicBezTo>
                  <a:pt x="906895" y="58997"/>
                  <a:pt x="404822" y="824383"/>
                  <a:pt x="330315" y="929370"/>
                </a:cubicBezTo>
                <a:cubicBezTo>
                  <a:pt x="255808" y="1034357"/>
                  <a:pt x="573308" y="507730"/>
                  <a:pt x="538595" y="634730"/>
                </a:cubicBezTo>
                <a:cubicBezTo>
                  <a:pt x="503882" y="761730"/>
                  <a:pt x="147435" y="1601623"/>
                  <a:pt x="122035" y="1691370"/>
                </a:cubicBezTo>
                <a:cubicBezTo>
                  <a:pt x="96635" y="1781117"/>
                  <a:pt x="406515" y="1089390"/>
                  <a:pt x="386195" y="1173210"/>
                </a:cubicBezTo>
                <a:cubicBezTo>
                  <a:pt x="365875" y="1257030"/>
                  <a:pt x="6042" y="2146877"/>
                  <a:pt x="115" y="2194290"/>
                </a:cubicBezTo>
                <a:cubicBezTo>
                  <a:pt x="-5812" y="2241703"/>
                  <a:pt x="218555" y="1684597"/>
                  <a:pt x="350635" y="1457690"/>
                </a:cubicBezTo>
                <a:cubicBezTo>
                  <a:pt x="482715" y="1230783"/>
                  <a:pt x="772275" y="844703"/>
                  <a:pt x="792595" y="832850"/>
                </a:cubicBezTo>
                <a:cubicBezTo>
                  <a:pt x="812915" y="820997"/>
                  <a:pt x="470862" y="1424670"/>
                  <a:pt x="472555" y="1386570"/>
                </a:cubicBezTo>
                <a:cubicBezTo>
                  <a:pt x="474248" y="1348470"/>
                  <a:pt x="713855" y="841317"/>
                  <a:pt x="802755" y="604250"/>
                </a:cubicBezTo>
                <a:cubicBezTo>
                  <a:pt x="891655" y="367183"/>
                  <a:pt x="1064375" y="-49377"/>
                  <a:pt x="985635" y="4810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6" name="フリーフォーム: 図形 1475">
            <a:extLst>
              <a:ext uri="{FF2B5EF4-FFF2-40B4-BE49-F238E27FC236}">
                <a16:creationId xmlns:a16="http://schemas.microsoft.com/office/drawing/2014/main" id="{15250404-D4B1-4241-8C99-5D73BB9062C1}"/>
              </a:ext>
            </a:extLst>
          </p:cNvPr>
          <p:cNvSpPr/>
          <p:nvPr/>
        </p:nvSpPr>
        <p:spPr>
          <a:xfrm>
            <a:off x="5951416" y="2817442"/>
            <a:ext cx="1133394" cy="2190934"/>
          </a:xfrm>
          <a:custGeom>
            <a:avLst/>
            <a:gdLst>
              <a:gd name="connsiteX0" fmla="*/ 1089464 w 1133394"/>
              <a:gd name="connsiteY0" fmla="*/ 37518 h 2190934"/>
              <a:gd name="connsiteX1" fmla="*/ 1028504 w 1133394"/>
              <a:gd name="connsiteY1" fmla="*/ 62918 h 2190934"/>
              <a:gd name="connsiteX2" fmla="*/ 490024 w 1133394"/>
              <a:gd name="connsiteY2" fmla="*/ 520118 h 2190934"/>
              <a:gd name="connsiteX3" fmla="*/ 723704 w 1133394"/>
              <a:gd name="connsiteY3" fmla="*/ 408358 h 2190934"/>
              <a:gd name="connsiteX4" fmla="*/ 286824 w 1133394"/>
              <a:gd name="connsiteY4" fmla="*/ 621718 h 2190934"/>
              <a:gd name="connsiteX5" fmla="*/ 611944 w 1133394"/>
              <a:gd name="connsiteY5" fmla="*/ 469318 h 2190934"/>
              <a:gd name="connsiteX6" fmla="*/ 383344 w 1133394"/>
              <a:gd name="connsiteY6" fmla="*/ 697918 h 2190934"/>
              <a:gd name="connsiteX7" fmla="*/ 271584 w 1133394"/>
              <a:gd name="connsiteY7" fmla="*/ 1124638 h 2190934"/>
              <a:gd name="connsiteX8" fmla="*/ 256344 w 1133394"/>
              <a:gd name="connsiteY8" fmla="*/ 972238 h 2190934"/>
              <a:gd name="connsiteX9" fmla="*/ 2344 w 1133394"/>
              <a:gd name="connsiteY9" fmla="*/ 2181278 h 2190934"/>
              <a:gd name="connsiteX10" fmla="*/ 144584 w 1133394"/>
              <a:gd name="connsiteY10" fmla="*/ 1480238 h 2190934"/>
              <a:gd name="connsiteX11" fmla="*/ 388424 w 1133394"/>
              <a:gd name="connsiteY11" fmla="*/ 418518 h 2190934"/>
              <a:gd name="connsiteX12" fmla="*/ 352864 w 1133394"/>
              <a:gd name="connsiteY12" fmla="*/ 616638 h 2190934"/>
              <a:gd name="connsiteX13" fmla="*/ 525584 w 1133394"/>
              <a:gd name="connsiteY13" fmla="*/ 377878 h 2190934"/>
              <a:gd name="connsiteX14" fmla="*/ 1089464 w 1133394"/>
              <a:gd name="connsiteY14" fmla="*/ 37518 h 219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33394" h="2190934">
                <a:moveTo>
                  <a:pt x="1089464" y="37518"/>
                </a:moveTo>
                <a:cubicBezTo>
                  <a:pt x="1173284" y="-14975"/>
                  <a:pt x="1128411" y="-17515"/>
                  <a:pt x="1028504" y="62918"/>
                </a:cubicBezTo>
                <a:cubicBezTo>
                  <a:pt x="928597" y="143351"/>
                  <a:pt x="540824" y="462545"/>
                  <a:pt x="490024" y="520118"/>
                </a:cubicBezTo>
                <a:cubicBezTo>
                  <a:pt x="439224" y="577691"/>
                  <a:pt x="757571" y="391425"/>
                  <a:pt x="723704" y="408358"/>
                </a:cubicBezTo>
                <a:cubicBezTo>
                  <a:pt x="689837" y="425291"/>
                  <a:pt x="305451" y="611558"/>
                  <a:pt x="286824" y="621718"/>
                </a:cubicBezTo>
                <a:cubicBezTo>
                  <a:pt x="268197" y="631878"/>
                  <a:pt x="595857" y="456618"/>
                  <a:pt x="611944" y="469318"/>
                </a:cubicBezTo>
                <a:cubicBezTo>
                  <a:pt x="628031" y="482018"/>
                  <a:pt x="440071" y="588698"/>
                  <a:pt x="383344" y="697918"/>
                </a:cubicBezTo>
                <a:cubicBezTo>
                  <a:pt x="326617" y="807138"/>
                  <a:pt x="292751" y="1078918"/>
                  <a:pt x="271584" y="1124638"/>
                </a:cubicBezTo>
                <a:cubicBezTo>
                  <a:pt x="250417" y="1170358"/>
                  <a:pt x="301217" y="796131"/>
                  <a:pt x="256344" y="972238"/>
                </a:cubicBezTo>
                <a:cubicBezTo>
                  <a:pt x="211471" y="1148345"/>
                  <a:pt x="20971" y="2096611"/>
                  <a:pt x="2344" y="2181278"/>
                </a:cubicBezTo>
                <a:cubicBezTo>
                  <a:pt x="-16283" y="2265945"/>
                  <a:pt x="80237" y="1774031"/>
                  <a:pt x="144584" y="1480238"/>
                </a:cubicBezTo>
                <a:cubicBezTo>
                  <a:pt x="208931" y="1186445"/>
                  <a:pt x="353711" y="562451"/>
                  <a:pt x="388424" y="418518"/>
                </a:cubicBezTo>
                <a:cubicBezTo>
                  <a:pt x="423137" y="274585"/>
                  <a:pt x="330004" y="623411"/>
                  <a:pt x="352864" y="616638"/>
                </a:cubicBezTo>
                <a:cubicBezTo>
                  <a:pt x="375724" y="609865"/>
                  <a:pt x="404511" y="475245"/>
                  <a:pt x="525584" y="377878"/>
                </a:cubicBezTo>
                <a:cubicBezTo>
                  <a:pt x="646657" y="280511"/>
                  <a:pt x="1005644" y="90011"/>
                  <a:pt x="1089464" y="37518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7" name="フリーフォーム: 図形 1476">
            <a:extLst>
              <a:ext uri="{FF2B5EF4-FFF2-40B4-BE49-F238E27FC236}">
                <a16:creationId xmlns:a16="http://schemas.microsoft.com/office/drawing/2014/main" id="{84F17FB2-5F66-414E-8FED-83B03D798119}"/>
              </a:ext>
            </a:extLst>
          </p:cNvPr>
          <p:cNvSpPr/>
          <p:nvPr/>
        </p:nvSpPr>
        <p:spPr>
          <a:xfrm>
            <a:off x="5983224" y="2930485"/>
            <a:ext cx="591144" cy="2558256"/>
          </a:xfrm>
          <a:custGeom>
            <a:avLst/>
            <a:gdLst>
              <a:gd name="connsiteX0" fmla="*/ 590296 w 591144"/>
              <a:gd name="connsiteY0" fmla="*/ 20995 h 2558256"/>
              <a:gd name="connsiteX1" fmla="*/ 158496 w 591144"/>
              <a:gd name="connsiteY1" fmla="*/ 1128435 h 2558256"/>
              <a:gd name="connsiteX2" fmla="*/ 224536 w 591144"/>
              <a:gd name="connsiteY2" fmla="*/ 1001435 h 2558256"/>
              <a:gd name="connsiteX3" fmla="*/ 51816 w 591144"/>
              <a:gd name="connsiteY3" fmla="*/ 1870115 h 2558256"/>
              <a:gd name="connsiteX4" fmla="*/ 31496 w 591144"/>
              <a:gd name="connsiteY4" fmla="*/ 1351955 h 2558256"/>
              <a:gd name="connsiteX5" fmla="*/ 107696 w 591144"/>
              <a:gd name="connsiteY5" fmla="*/ 2530515 h 2558256"/>
              <a:gd name="connsiteX6" fmla="*/ 21336 w 591144"/>
              <a:gd name="connsiteY6" fmla="*/ 2113955 h 2558256"/>
              <a:gd name="connsiteX7" fmla="*/ 21336 w 591144"/>
              <a:gd name="connsiteY7" fmla="*/ 1301155 h 2558256"/>
              <a:gd name="connsiteX8" fmla="*/ 260096 w 591144"/>
              <a:gd name="connsiteY8" fmla="*/ 742355 h 2558256"/>
              <a:gd name="connsiteX9" fmla="*/ 300736 w 591144"/>
              <a:gd name="connsiteY9" fmla="*/ 407075 h 2558256"/>
              <a:gd name="connsiteX10" fmla="*/ 128016 w 591144"/>
              <a:gd name="connsiteY10" fmla="*/ 879515 h 2558256"/>
              <a:gd name="connsiteX11" fmla="*/ 265176 w 591144"/>
              <a:gd name="connsiteY11" fmla="*/ 437555 h 2558256"/>
              <a:gd name="connsiteX12" fmla="*/ 590296 w 591144"/>
              <a:gd name="connsiteY12" fmla="*/ 20995 h 2558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91144" h="2558256">
                <a:moveTo>
                  <a:pt x="590296" y="20995"/>
                </a:moveTo>
                <a:cubicBezTo>
                  <a:pt x="572516" y="136142"/>
                  <a:pt x="219456" y="965028"/>
                  <a:pt x="158496" y="1128435"/>
                </a:cubicBezTo>
                <a:cubicBezTo>
                  <a:pt x="97536" y="1291842"/>
                  <a:pt x="242316" y="877822"/>
                  <a:pt x="224536" y="1001435"/>
                </a:cubicBezTo>
                <a:cubicBezTo>
                  <a:pt x="206756" y="1125048"/>
                  <a:pt x="83989" y="1811695"/>
                  <a:pt x="51816" y="1870115"/>
                </a:cubicBezTo>
                <a:cubicBezTo>
                  <a:pt x="19643" y="1928535"/>
                  <a:pt x="22183" y="1241888"/>
                  <a:pt x="31496" y="1351955"/>
                </a:cubicBezTo>
                <a:cubicBezTo>
                  <a:pt x="40809" y="1462022"/>
                  <a:pt x="109389" y="2403515"/>
                  <a:pt x="107696" y="2530515"/>
                </a:cubicBezTo>
                <a:cubicBezTo>
                  <a:pt x="106003" y="2657515"/>
                  <a:pt x="35729" y="2318848"/>
                  <a:pt x="21336" y="2113955"/>
                </a:cubicBezTo>
                <a:cubicBezTo>
                  <a:pt x="6943" y="1909062"/>
                  <a:pt x="-18457" y="1529755"/>
                  <a:pt x="21336" y="1301155"/>
                </a:cubicBezTo>
                <a:cubicBezTo>
                  <a:pt x="61129" y="1072555"/>
                  <a:pt x="213529" y="891368"/>
                  <a:pt x="260096" y="742355"/>
                </a:cubicBezTo>
                <a:cubicBezTo>
                  <a:pt x="306663" y="593342"/>
                  <a:pt x="322749" y="384215"/>
                  <a:pt x="300736" y="407075"/>
                </a:cubicBezTo>
                <a:cubicBezTo>
                  <a:pt x="278723" y="429935"/>
                  <a:pt x="133943" y="874435"/>
                  <a:pt x="128016" y="879515"/>
                </a:cubicBezTo>
                <a:cubicBezTo>
                  <a:pt x="122089" y="884595"/>
                  <a:pt x="188976" y="579795"/>
                  <a:pt x="265176" y="437555"/>
                </a:cubicBezTo>
                <a:cubicBezTo>
                  <a:pt x="341376" y="295315"/>
                  <a:pt x="608076" y="-94152"/>
                  <a:pt x="590296" y="20995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8" name="フリーフォーム: 図形 1477">
            <a:extLst>
              <a:ext uri="{FF2B5EF4-FFF2-40B4-BE49-F238E27FC236}">
                <a16:creationId xmlns:a16="http://schemas.microsoft.com/office/drawing/2014/main" id="{E996D8F2-D425-4D7C-968B-486A01611A8F}"/>
              </a:ext>
            </a:extLst>
          </p:cNvPr>
          <p:cNvSpPr/>
          <p:nvPr/>
        </p:nvSpPr>
        <p:spPr>
          <a:xfrm>
            <a:off x="5588992" y="3280296"/>
            <a:ext cx="520033" cy="2477519"/>
          </a:xfrm>
          <a:custGeom>
            <a:avLst/>
            <a:gdLst>
              <a:gd name="connsiteX0" fmla="*/ 405408 w 520033"/>
              <a:gd name="connsiteY0" fmla="*/ 1384 h 2477519"/>
              <a:gd name="connsiteX1" fmla="*/ 197128 w 520033"/>
              <a:gd name="connsiteY1" fmla="*/ 666864 h 2477519"/>
              <a:gd name="connsiteX2" fmla="*/ 258088 w 520033"/>
              <a:gd name="connsiteY2" fmla="*/ 610984 h 2477519"/>
              <a:gd name="connsiteX3" fmla="*/ 105688 w 520033"/>
              <a:gd name="connsiteY3" fmla="*/ 1291704 h 2477519"/>
              <a:gd name="connsiteX4" fmla="*/ 105688 w 520033"/>
              <a:gd name="connsiteY4" fmla="*/ 1210424 h 2477519"/>
              <a:gd name="connsiteX5" fmla="*/ 4088 w 520033"/>
              <a:gd name="connsiteY5" fmla="*/ 2287384 h 2477519"/>
              <a:gd name="connsiteX6" fmla="*/ 39648 w 520033"/>
              <a:gd name="connsiteY6" fmla="*/ 1911464 h 2477519"/>
              <a:gd name="connsiteX7" fmla="*/ 217448 w 520033"/>
              <a:gd name="connsiteY7" fmla="*/ 2282304 h 2477519"/>
              <a:gd name="connsiteX8" fmla="*/ 258088 w 520033"/>
              <a:gd name="connsiteY8" fmla="*/ 1545704 h 2477519"/>
              <a:gd name="connsiteX9" fmla="*/ 369848 w 520033"/>
              <a:gd name="connsiteY9" fmla="*/ 2475344 h 2477519"/>
              <a:gd name="connsiteX10" fmla="*/ 344448 w 520033"/>
              <a:gd name="connsiteY10" fmla="*/ 1814944 h 2477519"/>
              <a:gd name="connsiteX11" fmla="*/ 512088 w 520033"/>
              <a:gd name="connsiteY11" fmla="*/ 2226424 h 2477519"/>
              <a:gd name="connsiteX12" fmla="*/ 471448 w 520033"/>
              <a:gd name="connsiteY12" fmla="*/ 1809864 h 2477519"/>
              <a:gd name="connsiteX13" fmla="*/ 283488 w 520033"/>
              <a:gd name="connsiteY13" fmla="*/ 905624 h 2477519"/>
              <a:gd name="connsiteX14" fmla="*/ 466368 w 520033"/>
              <a:gd name="connsiteY14" fmla="*/ 1799704 h 2477519"/>
              <a:gd name="connsiteX15" fmla="*/ 283488 w 520033"/>
              <a:gd name="connsiteY15" fmla="*/ 870064 h 2477519"/>
              <a:gd name="connsiteX16" fmla="*/ 405408 w 520033"/>
              <a:gd name="connsiteY16" fmla="*/ 1384 h 2477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20033" h="2477519">
                <a:moveTo>
                  <a:pt x="405408" y="1384"/>
                </a:moveTo>
                <a:cubicBezTo>
                  <a:pt x="391015" y="-32483"/>
                  <a:pt x="221681" y="565264"/>
                  <a:pt x="197128" y="666864"/>
                </a:cubicBezTo>
                <a:cubicBezTo>
                  <a:pt x="172575" y="768464"/>
                  <a:pt x="273328" y="506844"/>
                  <a:pt x="258088" y="610984"/>
                </a:cubicBezTo>
                <a:cubicBezTo>
                  <a:pt x="242848" y="715124"/>
                  <a:pt x="131088" y="1191797"/>
                  <a:pt x="105688" y="1291704"/>
                </a:cubicBezTo>
                <a:cubicBezTo>
                  <a:pt x="80288" y="1391611"/>
                  <a:pt x="122621" y="1044477"/>
                  <a:pt x="105688" y="1210424"/>
                </a:cubicBezTo>
                <a:cubicBezTo>
                  <a:pt x="88755" y="1376371"/>
                  <a:pt x="15095" y="2170544"/>
                  <a:pt x="4088" y="2287384"/>
                </a:cubicBezTo>
                <a:cubicBezTo>
                  <a:pt x="-6919" y="2404224"/>
                  <a:pt x="4088" y="1912311"/>
                  <a:pt x="39648" y="1911464"/>
                </a:cubicBezTo>
                <a:cubicBezTo>
                  <a:pt x="75208" y="1910617"/>
                  <a:pt x="181041" y="2343264"/>
                  <a:pt x="217448" y="2282304"/>
                </a:cubicBezTo>
                <a:cubicBezTo>
                  <a:pt x="253855" y="2221344"/>
                  <a:pt x="232688" y="1513531"/>
                  <a:pt x="258088" y="1545704"/>
                </a:cubicBezTo>
                <a:cubicBezTo>
                  <a:pt x="283488" y="1577877"/>
                  <a:pt x="355455" y="2430471"/>
                  <a:pt x="369848" y="2475344"/>
                </a:cubicBezTo>
                <a:cubicBezTo>
                  <a:pt x="384241" y="2520217"/>
                  <a:pt x="320741" y="1856431"/>
                  <a:pt x="344448" y="1814944"/>
                </a:cubicBezTo>
                <a:cubicBezTo>
                  <a:pt x="368155" y="1773457"/>
                  <a:pt x="490921" y="2227271"/>
                  <a:pt x="512088" y="2226424"/>
                </a:cubicBezTo>
                <a:cubicBezTo>
                  <a:pt x="533255" y="2225577"/>
                  <a:pt x="509548" y="2029997"/>
                  <a:pt x="471448" y="1809864"/>
                </a:cubicBezTo>
                <a:cubicBezTo>
                  <a:pt x="433348" y="1589731"/>
                  <a:pt x="284335" y="907317"/>
                  <a:pt x="283488" y="905624"/>
                </a:cubicBezTo>
                <a:cubicBezTo>
                  <a:pt x="282641" y="903931"/>
                  <a:pt x="466368" y="1805631"/>
                  <a:pt x="466368" y="1799704"/>
                </a:cubicBezTo>
                <a:cubicBezTo>
                  <a:pt x="466368" y="1793777"/>
                  <a:pt x="291108" y="1165551"/>
                  <a:pt x="283488" y="870064"/>
                </a:cubicBezTo>
                <a:cubicBezTo>
                  <a:pt x="275868" y="574577"/>
                  <a:pt x="419801" y="35251"/>
                  <a:pt x="405408" y="1384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9" name="フリーフォーム: 図形 1478">
            <a:extLst>
              <a:ext uri="{FF2B5EF4-FFF2-40B4-BE49-F238E27FC236}">
                <a16:creationId xmlns:a16="http://schemas.microsoft.com/office/drawing/2014/main" id="{F625439F-9399-4F83-9367-F60EE7D04025}"/>
              </a:ext>
            </a:extLst>
          </p:cNvPr>
          <p:cNvSpPr/>
          <p:nvPr/>
        </p:nvSpPr>
        <p:spPr>
          <a:xfrm>
            <a:off x="5906458" y="3124645"/>
            <a:ext cx="590948" cy="1646279"/>
          </a:xfrm>
          <a:custGeom>
            <a:avLst/>
            <a:gdLst>
              <a:gd name="connsiteX0" fmla="*/ 570542 w 590948"/>
              <a:gd name="connsiteY0" fmla="*/ 30035 h 1646279"/>
              <a:gd name="connsiteX1" fmla="*/ 514662 w 590948"/>
              <a:gd name="connsiteY1" fmla="*/ 106235 h 1646279"/>
              <a:gd name="connsiteX2" fmla="*/ 77782 w 590948"/>
              <a:gd name="connsiteY2" fmla="*/ 908875 h 1646279"/>
              <a:gd name="connsiteX3" fmla="*/ 214942 w 590948"/>
              <a:gd name="connsiteY3" fmla="*/ 665035 h 1646279"/>
              <a:gd name="connsiteX4" fmla="*/ 1582 w 590948"/>
              <a:gd name="connsiteY4" fmla="*/ 1112075 h 1646279"/>
              <a:gd name="connsiteX5" fmla="*/ 113342 w 590948"/>
              <a:gd name="connsiteY5" fmla="*/ 1645475 h 1646279"/>
              <a:gd name="connsiteX6" fmla="*/ 26982 w 590948"/>
              <a:gd name="connsiteY6" fmla="*/ 1218755 h 1646279"/>
              <a:gd name="connsiteX7" fmla="*/ 37142 w 590948"/>
              <a:gd name="connsiteY7" fmla="*/ 665035 h 1646279"/>
              <a:gd name="connsiteX8" fmla="*/ 128582 w 590948"/>
              <a:gd name="connsiteY8" fmla="*/ 654875 h 1646279"/>
              <a:gd name="connsiteX9" fmla="*/ 291142 w 590948"/>
              <a:gd name="connsiteY9" fmla="*/ 304355 h 1646279"/>
              <a:gd name="connsiteX10" fmla="*/ 570542 w 590948"/>
              <a:gd name="connsiteY10" fmla="*/ 30035 h 1646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0948" h="1646279">
                <a:moveTo>
                  <a:pt x="570542" y="30035"/>
                </a:moveTo>
                <a:cubicBezTo>
                  <a:pt x="607795" y="-2985"/>
                  <a:pt x="596789" y="-40238"/>
                  <a:pt x="514662" y="106235"/>
                </a:cubicBezTo>
                <a:cubicBezTo>
                  <a:pt x="432535" y="252708"/>
                  <a:pt x="127735" y="815742"/>
                  <a:pt x="77782" y="908875"/>
                </a:cubicBezTo>
                <a:cubicBezTo>
                  <a:pt x="27829" y="1002008"/>
                  <a:pt x="227642" y="631168"/>
                  <a:pt x="214942" y="665035"/>
                </a:cubicBezTo>
                <a:cubicBezTo>
                  <a:pt x="202242" y="698902"/>
                  <a:pt x="18515" y="948668"/>
                  <a:pt x="1582" y="1112075"/>
                </a:cubicBezTo>
                <a:cubicBezTo>
                  <a:pt x="-15351" y="1275482"/>
                  <a:pt x="109109" y="1627695"/>
                  <a:pt x="113342" y="1645475"/>
                </a:cubicBezTo>
                <a:cubicBezTo>
                  <a:pt x="117575" y="1663255"/>
                  <a:pt x="39682" y="1382162"/>
                  <a:pt x="26982" y="1218755"/>
                </a:cubicBezTo>
                <a:cubicBezTo>
                  <a:pt x="14282" y="1055348"/>
                  <a:pt x="20209" y="759015"/>
                  <a:pt x="37142" y="665035"/>
                </a:cubicBezTo>
                <a:cubicBezTo>
                  <a:pt x="54075" y="571055"/>
                  <a:pt x="86249" y="714988"/>
                  <a:pt x="128582" y="654875"/>
                </a:cubicBezTo>
                <a:cubicBezTo>
                  <a:pt x="170915" y="594762"/>
                  <a:pt x="215789" y="415268"/>
                  <a:pt x="291142" y="304355"/>
                </a:cubicBezTo>
                <a:cubicBezTo>
                  <a:pt x="366495" y="193442"/>
                  <a:pt x="533289" y="63055"/>
                  <a:pt x="570542" y="30035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0" name="フリーフォーム: 図形 1479">
            <a:extLst>
              <a:ext uri="{FF2B5EF4-FFF2-40B4-BE49-F238E27FC236}">
                <a16:creationId xmlns:a16="http://schemas.microsoft.com/office/drawing/2014/main" id="{145B39C9-290A-43D9-AC1F-210583267133}"/>
              </a:ext>
            </a:extLst>
          </p:cNvPr>
          <p:cNvSpPr/>
          <p:nvPr/>
        </p:nvSpPr>
        <p:spPr>
          <a:xfrm>
            <a:off x="6129984" y="4368484"/>
            <a:ext cx="179721" cy="1615982"/>
          </a:xfrm>
          <a:custGeom>
            <a:avLst/>
            <a:gdLst>
              <a:gd name="connsiteX0" fmla="*/ 148896 w 179721"/>
              <a:gd name="connsiteY0" fmla="*/ 5396 h 1615982"/>
              <a:gd name="connsiteX1" fmla="*/ 72696 w 179721"/>
              <a:gd name="connsiteY1" fmla="*/ 640396 h 1615982"/>
              <a:gd name="connsiteX2" fmla="*/ 169216 w 179721"/>
              <a:gd name="connsiteY2" fmla="*/ 371156 h 1615982"/>
              <a:gd name="connsiteX3" fmla="*/ 174296 w 179721"/>
              <a:gd name="connsiteY3" fmla="*/ 1051876 h 1615982"/>
              <a:gd name="connsiteX4" fmla="*/ 143816 w 179721"/>
              <a:gd name="connsiteY4" fmla="*/ 894396 h 1615982"/>
              <a:gd name="connsiteX5" fmla="*/ 133656 w 179721"/>
              <a:gd name="connsiteY5" fmla="*/ 1605596 h 1615982"/>
              <a:gd name="connsiteX6" fmla="*/ 93016 w 179721"/>
              <a:gd name="connsiteY6" fmla="*/ 1270316 h 1615982"/>
              <a:gd name="connsiteX7" fmla="*/ 62536 w 179721"/>
              <a:gd name="connsiteY7" fmla="*/ 625156 h 1615982"/>
              <a:gd name="connsiteX8" fmla="*/ 42216 w 179721"/>
              <a:gd name="connsiteY8" fmla="*/ 899476 h 1615982"/>
              <a:gd name="connsiteX9" fmla="*/ 26976 w 179721"/>
              <a:gd name="connsiteY9" fmla="*/ 162876 h 1615982"/>
              <a:gd name="connsiteX10" fmla="*/ 6656 w 179721"/>
              <a:gd name="connsiteY10" fmla="*/ 325436 h 1615982"/>
              <a:gd name="connsiteX11" fmla="*/ 148896 w 179721"/>
              <a:gd name="connsiteY11" fmla="*/ 5396 h 1615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9721" h="1615982">
                <a:moveTo>
                  <a:pt x="148896" y="5396"/>
                </a:moveTo>
                <a:cubicBezTo>
                  <a:pt x="159903" y="57889"/>
                  <a:pt x="69309" y="579436"/>
                  <a:pt x="72696" y="640396"/>
                </a:cubicBezTo>
                <a:cubicBezTo>
                  <a:pt x="76083" y="701356"/>
                  <a:pt x="152283" y="302576"/>
                  <a:pt x="169216" y="371156"/>
                </a:cubicBezTo>
                <a:cubicBezTo>
                  <a:pt x="186149" y="439736"/>
                  <a:pt x="178529" y="964669"/>
                  <a:pt x="174296" y="1051876"/>
                </a:cubicBezTo>
                <a:cubicBezTo>
                  <a:pt x="170063" y="1139083"/>
                  <a:pt x="150589" y="802109"/>
                  <a:pt x="143816" y="894396"/>
                </a:cubicBezTo>
                <a:cubicBezTo>
                  <a:pt x="137043" y="986683"/>
                  <a:pt x="142123" y="1542943"/>
                  <a:pt x="133656" y="1605596"/>
                </a:cubicBezTo>
                <a:cubicBezTo>
                  <a:pt x="125189" y="1668249"/>
                  <a:pt x="104869" y="1433723"/>
                  <a:pt x="93016" y="1270316"/>
                </a:cubicBezTo>
                <a:cubicBezTo>
                  <a:pt x="81163" y="1106909"/>
                  <a:pt x="71003" y="686963"/>
                  <a:pt x="62536" y="625156"/>
                </a:cubicBezTo>
                <a:cubicBezTo>
                  <a:pt x="54069" y="563349"/>
                  <a:pt x="48143" y="976523"/>
                  <a:pt x="42216" y="899476"/>
                </a:cubicBezTo>
                <a:cubicBezTo>
                  <a:pt x="36289" y="822429"/>
                  <a:pt x="32903" y="258549"/>
                  <a:pt x="26976" y="162876"/>
                </a:cubicBezTo>
                <a:cubicBezTo>
                  <a:pt x="21049" y="67203"/>
                  <a:pt x="-14511" y="350836"/>
                  <a:pt x="6656" y="325436"/>
                </a:cubicBezTo>
                <a:cubicBezTo>
                  <a:pt x="27823" y="300036"/>
                  <a:pt x="137889" y="-47097"/>
                  <a:pt x="148896" y="5396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1" name="フリーフォーム: 図形 1480">
            <a:extLst>
              <a:ext uri="{FF2B5EF4-FFF2-40B4-BE49-F238E27FC236}">
                <a16:creationId xmlns:a16="http://schemas.microsoft.com/office/drawing/2014/main" id="{276C2B6A-1039-4C28-8166-5A09589E642D}"/>
              </a:ext>
            </a:extLst>
          </p:cNvPr>
          <p:cNvSpPr/>
          <p:nvPr/>
        </p:nvSpPr>
        <p:spPr>
          <a:xfrm>
            <a:off x="6276806" y="4529996"/>
            <a:ext cx="246408" cy="1785837"/>
          </a:xfrm>
          <a:custGeom>
            <a:avLst/>
            <a:gdLst>
              <a:gd name="connsiteX0" fmla="*/ 42714 w 246408"/>
              <a:gd name="connsiteY0" fmla="*/ 36924 h 1785837"/>
              <a:gd name="connsiteX1" fmla="*/ 42714 w 246408"/>
              <a:gd name="connsiteY1" fmla="*/ 143604 h 1785837"/>
              <a:gd name="connsiteX2" fmla="*/ 149394 w 246408"/>
              <a:gd name="connsiteY2" fmla="*/ 991964 h 1785837"/>
              <a:gd name="connsiteX3" fmla="*/ 47794 w 246408"/>
              <a:gd name="connsiteY3" fmla="*/ 590644 h 1785837"/>
              <a:gd name="connsiteX4" fmla="*/ 2074 w 246408"/>
              <a:gd name="connsiteY4" fmla="*/ 1286604 h 1785837"/>
              <a:gd name="connsiteX5" fmla="*/ 32554 w 246408"/>
              <a:gd name="connsiteY5" fmla="*/ 1037684 h 1785837"/>
              <a:gd name="connsiteX6" fmla="*/ 240834 w 246408"/>
              <a:gd name="connsiteY6" fmla="*/ 1784444 h 1785837"/>
              <a:gd name="connsiteX7" fmla="*/ 169714 w 246408"/>
              <a:gd name="connsiteY7" fmla="*/ 1200244 h 1785837"/>
              <a:gd name="connsiteX8" fmla="*/ 245914 w 246408"/>
              <a:gd name="connsiteY8" fmla="*/ 362044 h 1785837"/>
              <a:gd name="connsiteX9" fmla="*/ 123994 w 246408"/>
              <a:gd name="connsiteY9" fmla="*/ 824324 h 1785837"/>
              <a:gd name="connsiteX10" fmla="*/ 154474 w 246408"/>
              <a:gd name="connsiteY10" fmla="*/ 534764 h 1785837"/>
              <a:gd name="connsiteX11" fmla="*/ 42714 w 246408"/>
              <a:gd name="connsiteY11" fmla="*/ 36924 h 1785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6408" h="1785837">
                <a:moveTo>
                  <a:pt x="42714" y="36924"/>
                </a:moveTo>
                <a:cubicBezTo>
                  <a:pt x="24087" y="-28269"/>
                  <a:pt x="24934" y="-15569"/>
                  <a:pt x="42714" y="143604"/>
                </a:cubicBezTo>
                <a:cubicBezTo>
                  <a:pt x="60494" y="302777"/>
                  <a:pt x="148547" y="917457"/>
                  <a:pt x="149394" y="991964"/>
                </a:cubicBezTo>
                <a:cubicBezTo>
                  <a:pt x="150241" y="1066471"/>
                  <a:pt x="72347" y="541537"/>
                  <a:pt x="47794" y="590644"/>
                </a:cubicBezTo>
                <a:cubicBezTo>
                  <a:pt x="23241" y="639751"/>
                  <a:pt x="4614" y="1212097"/>
                  <a:pt x="2074" y="1286604"/>
                </a:cubicBezTo>
                <a:cubicBezTo>
                  <a:pt x="-466" y="1361111"/>
                  <a:pt x="-7239" y="954711"/>
                  <a:pt x="32554" y="1037684"/>
                </a:cubicBezTo>
                <a:cubicBezTo>
                  <a:pt x="72347" y="1120657"/>
                  <a:pt x="217974" y="1757351"/>
                  <a:pt x="240834" y="1784444"/>
                </a:cubicBezTo>
                <a:cubicBezTo>
                  <a:pt x="263694" y="1811537"/>
                  <a:pt x="168867" y="1437311"/>
                  <a:pt x="169714" y="1200244"/>
                </a:cubicBezTo>
                <a:cubicBezTo>
                  <a:pt x="170561" y="963177"/>
                  <a:pt x="253534" y="424697"/>
                  <a:pt x="245914" y="362044"/>
                </a:cubicBezTo>
                <a:cubicBezTo>
                  <a:pt x="238294" y="299391"/>
                  <a:pt x="139234" y="795537"/>
                  <a:pt x="123994" y="824324"/>
                </a:cubicBezTo>
                <a:cubicBezTo>
                  <a:pt x="108754" y="853111"/>
                  <a:pt x="168021" y="663457"/>
                  <a:pt x="154474" y="534764"/>
                </a:cubicBezTo>
                <a:cubicBezTo>
                  <a:pt x="140927" y="406071"/>
                  <a:pt x="61341" y="102117"/>
                  <a:pt x="42714" y="36924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2" name="フリーフォーム: 図形 1481">
            <a:extLst>
              <a:ext uri="{FF2B5EF4-FFF2-40B4-BE49-F238E27FC236}">
                <a16:creationId xmlns:a16="http://schemas.microsoft.com/office/drawing/2014/main" id="{12DC079E-CD61-4F76-8E29-0BED90E0881E}"/>
              </a:ext>
            </a:extLst>
          </p:cNvPr>
          <p:cNvSpPr/>
          <p:nvPr/>
        </p:nvSpPr>
        <p:spPr>
          <a:xfrm>
            <a:off x="5818954" y="4866329"/>
            <a:ext cx="395236" cy="1483539"/>
          </a:xfrm>
          <a:custGeom>
            <a:avLst/>
            <a:gdLst>
              <a:gd name="connsiteX0" fmla="*/ 2726 w 395236"/>
              <a:gd name="connsiteY0" fmla="*/ 311 h 1483539"/>
              <a:gd name="connsiteX1" fmla="*/ 43366 w 395236"/>
              <a:gd name="connsiteY1" fmla="*/ 1036631 h 1483539"/>
              <a:gd name="connsiteX2" fmla="*/ 84006 w 395236"/>
              <a:gd name="connsiteY2" fmla="*/ 711511 h 1483539"/>
              <a:gd name="connsiteX3" fmla="*/ 165286 w 395236"/>
              <a:gd name="connsiteY3" fmla="*/ 1239831 h 1483539"/>
              <a:gd name="connsiteX4" fmla="*/ 165286 w 395236"/>
              <a:gd name="connsiteY4" fmla="*/ 376231 h 1483539"/>
              <a:gd name="connsiteX5" fmla="*/ 388806 w 395236"/>
              <a:gd name="connsiteY5" fmla="*/ 1219511 h 1483539"/>
              <a:gd name="connsiteX6" fmla="*/ 338006 w 395236"/>
              <a:gd name="connsiteY6" fmla="*/ 122231 h 1483539"/>
              <a:gd name="connsiteX7" fmla="*/ 373566 w 395236"/>
              <a:gd name="connsiteY7" fmla="*/ 1473511 h 1483539"/>
              <a:gd name="connsiteX8" fmla="*/ 155126 w 395236"/>
              <a:gd name="connsiteY8" fmla="*/ 747071 h 1483539"/>
              <a:gd name="connsiteX9" fmla="*/ 124646 w 395236"/>
              <a:gd name="connsiteY9" fmla="*/ 924871 h 1483539"/>
              <a:gd name="connsiteX10" fmla="*/ 2726 w 395236"/>
              <a:gd name="connsiteY10" fmla="*/ 311 h 1483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5236" h="1483539">
                <a:moveTo>
                  <a:pt x="2726" y="311"/>
                </a:moveTo>
                <a:cubicBezTo>
                  <a:pt x="-10821" y="18938"/>
                  <a:pt x="29819" y="918098"/>
                  <a:pt x="43366" y="1036631"/>
                </a:cubicBezTo>
                <a:cubicBezTo>
                  <a:pt x="56913" y="1155164"/>
                  <a:pt x="63686" y="677644"/>
                  <a:pt x="84006" y="711511"/>
                </a:cubicBezTo>
                <a:cubicBezTo>
                  <a:pt x="104326" y="745378"/>
                  <a:pt x="151739" y="1295711"/>
                  <a:pt x="165286" y="1239831"/>
                </a:cubicBezTo>
                <a:cubicBezTo>
                  <a:pt x="178833" y="1183951"/>
                  <a:pt x="128033" y="379618"/>
                  <a:pt x="165286" y="376231"/>
                </a:cubicBezTo>
                <a:cubicBezTo>
                  <a:pt x="202539" y="372844"/>
                  <a:pt x="360019" y="1261844"/>
                  <a:pt x="388806" y="1219511"/>
                </a:cubicBezTo>
                <a:cubicBezTo>
                  <a:pt x="417593" y="1177178"/>
                  <a:pt x="340546" y="79898"/>
                  <a:pt x="338006" y="122231"/>
                </a:cubicBezTo>
                <a:cubicBezTo>
                  <a:pt x="335466" y="164564"/>
                  <a:pt x="404046" y="1369371"/>
                  <a:pt x="373566" y="1473511"/>
                </a:cubicBezTo>
                <a:cubicBezTo>
                  <a:pt x="343086" y="1577651"/>
                  <a:pt x="196613" y="838511"/>
                  <a:pt x="155126" y="747071"/>
                </a:cubicBezTo>
                <a:cubicBezTo>
                  <a:pt x="113639" y="655631"/>
                  <a:pt x="148353" y="1045944"/>
                  <a:pt x="124646" y="924871"/>
                </a:cubicBezTo>
                <a:cubicBezTo>
                  <a:pt x="100939" y="803798"/>
                  <a:pt x="16273" y="-18316"/>
                  <a:pt x="2726" y="311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3" name="フリーフォーム: 図形 1482">
            <a:extLst>
              <a:ext uri="{FF2B5EF4-FFF2-40B4-BE49-F238E27FC236}">
                <a16:creationId xmlns:a16="http://schemas.microsoft.com/office/drawing/2014/main" id="{20710BB2-18AC-48AE-B0C2-D3B6114494AB}"/>
              </a:ext>
            </a:extLst>
          </p:cNvPr>
          <p:cNvSpPr/>
          <p:nvPr/>
        </p:nvSpPr>
        <p:spPr>
          <a:xfrm>
            <a:off x="5559525" y="4881665"/>
            <a:ext cx="165699" cy="1291787"/>
          </a:xfrm>
          <a:custGeom>
            <a:avLst/>
            <a:gdLst>
              <a:gd name="connsiteX0" fmla="*/ 165635 w 165699"/>
              <a:gd name="connsiteY0" fmla="*/ 10375 h 1291787"/>
              <a:gd name="connsiteX1" fmla="*/ 3075 w 165699"/>
              <a:gd name="connsiteY1" fmla="*/ 873975 h 1291787"/>
              <a:gd name="connsiteX2" fmla="*/ 64035 w 165699"/>
              <a:gd name="connsiteY2" fmla="*/ 564095 h 1291787"/>
              <a:gd name="connsiteX3" fmla="*/ 124995 w 165699"/>
              <a:gd name="connsiteY3" fmla="*/ 1285455 h 1291787"/>
              <a:gd name="connsiteX4" fmla="*/ 119915 w 165699"/>
              <a:gd name="connsiteY4" fmla="*/ 889215 h 1291787"/>
              <a:gd name="connsiteX5" fmla="*/ 23395 w 165699"/>
              <a:gd name="connsiteY5" fmla="*/ 426935 h 1291787"/>
              <a:gd name="connsiteX6" fmla="*/ 165635 w 165699"/>
              <a:gd name="connsiteY6" fmla="*/ 10375 h 129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699" h="1291787">
                <a:moveTo>
                  <a:pt x="165635" y="10375"/>
                </a:moveTo>
                <a:cubicBezTo>
                  <a:pt x="162248" y="84882"/>
                  <a:pt x="20008" y="781688"/>
                  <a:pt x="3075" y="873975"/>
                </a:cubicBezTo>
                <a:cubicBezTo>
                  <a:pt x="-13858" y="966262"/>
                  <a:pt x="43715" y="495515"/>
                  <a:pt x="64035" y="564095"/>
                </a:cubicBezTo>
                <a:cubicBezTo>
                  <a:pt x="84355" y="632675"/>
                  <a:pt x="115682" y="1231268"/>
                  <a:pt x="124995" y="1285455"/>
                </a:cubicBezTo>
                <a:cubicBezTo>
                  <a:pt x="134308" y="1339642"/>
                  <a:pt x="136848" y="1032302"/>
                  <a:pt x="119915" y="889215"/>
                </a:cubicBezTo>
                <a:cubicBezTo>
                  <a:pt x="102982" y="746128"/>
                  <a:pt x="9002" y="571715"/>
                  <a:pt x="23395" y="426935"/>
                </a:cubicBezTo>
                <a:cubicBezTo>
                  <a:pt x="37788" y="282155"/>
                  <a:pt x="169022" y="-64132"/>
                  <a:pt x="165635" y="10375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4" name="フリーフォーム: 図形 1483">
            <a:extLst>
              <a:ext uri="{FF2B5EF4-FFF2-40B4-BE49-F238E27FC236}">
                <a16:creationId xmlns:a16="http://schemas.microsoft.com/office/drawing/2014/main" id="{462F87CD-3C3F-4156-BE21-30CCA5A6F8C7}"/>
              </a:ext>
            </a:extLst>
          </p:cNvPr>
          <p:cNvSpPr/>
          <p:nvPr/>
        </p:nvSpPr>
        <p:spPr>
          <a:xfrm>
            <a:off x="8011657" y="999690"/>
            <a:ext cx="2491763" cy="1751963"/>
          </a:xfrm>
          <a:custGeom>
            <a:avLst/>
            <a:gdLst>
              <a:gd name="connsiteX0" fmla="*/ 90943 w 2491763"/>
              <a:gd name="connsiteY0" fmla="*/ 22660 h 1751963"/>
              <a:gd name="connsiteX1" fmla="*/ 243343 w 2491763"/>
              <a:gd name="connsiteY1" fmla="*/ 60760 h 1751963"/>
              <a:gd name="connsiteX2" fmla="*/ 1437143 w 2491763"/>
              <a:gd name="connsiteY2" fmla="*/ 486210 h 1751963"/>
              <a:gd name="connsiteX3" fmla="*/ 1138693 w 2491763"/>
              <a:gd name="connsiteY3" fmla="*/ 511610 h 1751963"/>
              <a:gd name="connsiteX4" fmla="*/ 1951493 w 2491763"/>
              <a:gd name="connsiteY4" fmla="*/ 975160 h 1751963"/>
              <a:gd name="connsiteX5" fmla="*/ 1608593 w 2491763"/>
              <a:gd name="connsiteY5" fmla="*/ 765610 h 1751963"/>
              <a:gd name="connsiteX6" fmla="*/ 2224543 w 2491763"/>
              <a:gd name="connsiteY6" fmla="*/ 1565710 h 1751963"/>
              <a:gd name="connsiteX7" fmla="*/ 2122943 w 2491763"/>
              <a:gd name="connsiteY7" fmla="*/ 1318060 h 1751963"/>
              <a:gd name="connsiteX8" fmla="*/ 2491243 w 2491763"/>
              <a:gd name="connsiteY8" fmla="*/ 1749860 h 1751963"/>
              <a:gd name="connsiteX9" fmla="*/ 2186443 w 2491763"/>
              <a:gd name="connsiteY9" fmla="*/ 1102160 h 1751963"/>
              <a:gd name="connsiteX10" fmla="*/ 1513343 w 2491763"/>
              <a:gd name="connsiteY10" fmla="*/ 371910 h 1751963"/>
              <a:gd name="connsiteX11" fmla="*/ 1786393 w 2491763"/>
              <a:gd name="connsiteY11" fmla="*/ 492560 h 1751963"/>
              <a:gd name="connsiteX12" fmla="*/ 1379993 w 2491763"/>
              <a:gd name="connsiteY12" fmla="*/ 263960 h 1751963"/>
              <a:gd name="connsiteX13" fmla="*/ 941843 w 2491763"/>
              <a:gd name="connsiteY13" fmla="*/ 200460 h 1751963"/>
              <a:gd name="connsiteX14" fmla="*/ 1329193 w 2491763"/>
              <a:gd name="connsiteY14" fmla="*/ 251260 h 1751963"/>
              <a:gd name="connsiteX15" fmla="*/ 90943 w 2491763"/>
              <a:gd name="connsiteY15" fmla="*/ 22660 h 1751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91763" h="1751963">
                <a:moveTo>
                  <a:pt x="90943" y="22660"/>
                </a:moveTo>
                <a:cubicBezTo>
                  <a:pt x="-90032" y="-9090"/>
                  <a:pt x="18976" y="-16498"/>
                  <a:pt x="243343" y="60760"/>
                </a:cubicBezTo>
                <a:cubicBezTo>
                  <a:pt x="467710" y="138018"/>
                  <a:pt x="1287918" y="411068"/>
                  <a:pt x="1437143" y="486210"/>
                </a:cubicBezTo>
                <a:cubicBezTo>
                  <a:pt x="1586368" y="561352"/>
                  <a:pt x="1052968" y="430118"/>
                  <a:pt x="1138693" y="511610"/>
                </a:cubicBezTo>
                <a:cubicBezTo>
                  <a:pt x="1224418" y="593102"/>
                  <a:pt x="1873176" y="932827"/>
                  <a:pt x="1951493" y="975160"/>
                </a:cubicBezTo>
                <a:cubicBezTo>
                  <a:pt x="2029810" y="1017493"/>
                  <a:pt x="1563085" y="667185"/>
                  <a:pt x="1608593" y="765610"/>
                </a:cubicBezTo>
                <a:cubicBezTo>
                  <a:pt x="1654101" y="864035"/>
                  <a:pt x="2138818" y="1473635"/>
                  <a:pt x="2224543" y="1565710"/>
                </a:cubicBezTo>
                <a:cubicBezTo>
                  <a:pt x="2310268" y="1657785"/>
                  <a:pt x="2078493" y="1287368"/>
                  <a:pt x="2122943" y="1318060"/>
                </a:cubicBezTo>
                <a:cubicBezTo>
                  <a:pt x="2167393" y="1348752"/>
                  <a:pt x="2480660" y="1785843"/>
                  <a:pt x="2491243" y="1749860"/>
                </a:cubicBezTo>
                <a:cubicBezTo>
                  <a:pt x="2501826" y="1713877"/>
                  <a:pt x="2349426" y="1331818"/>
                  <a:pt x="2186443" y="1102160"/>
                </a:cubicBezTo>
                <a:cubicBezTo>
                  <a:pt x="2023460" y="872502"/>
                  <a:pt x="1580018" y="473510"/>
                  <a:pt x="1513343" y="371910"/>
                </a:cubicBezTo>
                <a:cubicBezTo>
                  <a:pt x="1446668" y="270310"/>
                  <a:pt x="1808618" y="510552"/>
                  <a:pt x="1786393" y="492560"/>
                </a:cubicBezTo>
                <a:cubicBezTo>
                  <a:pt x="1764168" y="474568"/>
                  <a:pt x="1520751" y="312643"/>
                  <a:pt x="1379993" y="263960"/>
                </a:cubicBezTo>
                <a:cubicBezTo>
                  <a:pt x="1239235" y="215277"/>
                  <a:pt x="950310" y="202577"/>
                  <a:pt x="941843" y="200460"/>
                </a:cubicBezTo>
                <a:cubicBezTo>
                  <a:pt x="933376" y="198343"/>
                  <a:pt x="1473126" y="286185"/>
                  <a:pt x="1329193" y="251260"/>
                </a:cubicBezTo>
                <a:cubicBezTo>
                  <a:pt x="1185260" y="216335"/>
                  <a:pt x="271918" y="54410"/>
                  <a:pt x="90943" y="22660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5" name="フリーフォーム: 図形 1484">
            <a:extLst>
              <a:ext uri="{FF2B5EF4-FFF2-40B4-BE49-F238E27FC236}">
                <a16:creationId xmlns:a16="http://schemas.microsoft.com/office/drawing/2014/main" id="{B7E84CF6-BF5D-42FA-AC0A-49941C939B95}"/>
              </a:ext>
            </a:extLst>
          </p:cNvPr>
          <p:cNvSpPr/>
          <p:nvPr/>
        </p:nvSpPr>
        <p:spPr>
          <a:xfrm>
            <a:off x="8075402" y="2177222"/>
            <a:ext cx="1265448" cy="1579528"/>
          </a:xfrm>
          <a:custGeom>
            <a:avLst/>
            <a:gdLst>
              <a:gd name="connsiteX0" fmla="*/ 1265448 w 1265448"/>
              <a:gd name="connsiteY0" fmla="*/ 828 h 1579528"/>
              <a:gd name="connsiteX1" fmla="*/ 649498 w 1265448"/>
              <a:gd name="connsiteY1" fmla="*/ 451678 h 1579528"/>
              <a:gd name="connsiteX2" fmla="*/ 941598 w 1265448"/>
              <a:gd name="connsiteY2" fmla="*/ 140528 h 1579528"/>
              <a:gd name="connsiteX3" fmla="*/ 471698 w 1265448"/>
              <a:gd name="connsiteY3" fmla="*/ 1004128 h 1579528"/>
              <a:gd name="connsiteX4" fmla="*/ 598698 w 1265448"/>
              <a:gd name="connsiteY4" fmla="*/ 515178 h 1579528"/>
              <a:gd name="connsiteX5" fmla="*/ 8148 w 1265448"/>
              <a:gd name="connsiteY5" fmla="*/ 1569278 h 1579528"/>
              <a:gd name="connsiteX6" fmla="*/ 281198 w 1265448"/>
              <a:gd name="connsiteY6" fmla="*/ 1004128 h 1579528"/>
              <a:gd name="connsiteX7" fmla="*/ 655848 w 1265448"/>
              <a:gd name="connsiteY7" fmla="*/ 235778 h 1579528"/>
              <a:gd name="connsiteX8" fmla="*/ 649498 w 1265448"/>
              <a:gd name="connsiteY8" fmla="*/ 337378 h 1579528"/>
              <a:gd name="connsiteX9" fmla="*/ 1265448 w 1265448"/>
              <a:gd name="connsiteY9" fmla="*/ 828 h 1579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5448" h="1579528">
                <a:moveTo>
                  <a:pt x="1265448" y="828"/>
                </a:moveTo>
                <a:cubicBezTo>
                  <a:pt x="1265448" y="19878"/>
                  <a:pt x="703473" y="428395"/>
                  <a:pt x="649498" y="451678"/>
                </a:cubicBezTo>
                <a:cubicBezTo>
                  <a:pt x="595523" y="474961"/>
                  <a:pt x="971231" y="48453"/>
                  <a:pt x="941598" y="140528"/>
                </a:cubicBezTo>
                <a:cubicBezTo>
                  <a:pt x="911965" y="232603"/>
                  <a:pt x="528848" y="941686"/>
                  <a:pt x="471698" y="1004128"/>
                </a:cubicBezTo>
                <a:cubicBezTo>
                  <a:pt x="414548" y="1066570"/>
                  <a:pt x="675956" y="420986"/>
                  <a:pt x="598698" y="515178"/>
                </a:cubicBezTo>
                <a:cubicBezTo>
                  <a:pt x="521440" y="609370"/>
                  <a:pt x="61065" y="1487786"/>
                  <a:pt x="8148" y="1569278"/>
                </a:cubicBezTo>
                <a:cubicBezTo>
                  <a:pt x="-44769" y="1650770"/>
                  <a:pt x="173248" y="1226378"/>
                  <a:pt x="281198" y="1004128"/>
                </a:cubicBezTo>
                <a:cubicBezTo>
                  <a:pt x="389148" y="781878"/>
                  <a:pt x="594465" y="346903"/>
                  <a:pt x="655848" y="235778"/>
                </a:cubicBezTo>
                <a:cubicBezTo>
                  <a:pt x="717231" y="124653"/>
                  <a:pt x="544723" y="377595"/>
                  <a:pt x="649498" y="337378"/>
                </a:cubicBezTo>
                <a:cubicBezTo>
                  <a:pt x="754273" y="297161"/>
                  <a:pt x="1265448" y="-18222"/>
                  <a:pt x="1265448" y="828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6" name="フリーフォーム: 図形 1485">
            <a:extLst>
              <a:ext uri="{FF2B5EF4-FFF2-40B4-BE49-F238E27FC236}">
                <a16:creationId xmlns:a16="http://schemas.microsoft.com/office/drawing/2014/main" id="{62FF5930-9D1A-4910-9EA2-51E9720409A2}"/>
              </a:ext>
            </a:extLst>
          </p:cNvPr>
          <p:cNvSpPr/>
          <p:nvPr/>
        </p:nvSpPr>
        <p:spPr>
          <a:xfrm>
            <a:off x="8632273" y="1934912"/>
            <a:ext cx="509874" cy="1945711"/>
          </a:xfrm>
          <a:custGeom>
            <a:avLst/>
            <a:gdLst>
              <a:gd name="connsiteX0" fmla="*/ 492677 w 509874"/>
              <a:gd name="connsiteY0" fmla="*/ 84388 h 1945711"/>
              <a:gd name="connsiteX1" fmla="*/ 435527 w 509874"/>
              <a:gd name="connsiteY1" fmla="*/ 217738 h 1945711"/>
              <a:gd name="connsiteX2" fmla="*/ 10077 w 509874"/>
              <a:gd name="connsiteY2" fmla="*/ 1709988 h 1945711"/>
              <a:gd name="connsiteX3" fmla="*/ 124377 w 509874"/>
              <a:gd name="connsiteY3" fmla="*/ 1271838 h 1945711"/>
              <a:gd name="connsiteX4" fmla="*/ 16427 w 509874"/>
              <a:gd name="connsiteY4" fmla="*/ 1944938 h 1945711"/>
              <a:gd name="connsiteX5" fmla="*/ 206927 w 509874"/>
              <a:gd name="connsiteY5" fmla="*/ 1113088 h 1945711"/>
              <a:gd name="connsiteX6" fmla="*/ 130727 w 509874"/>
              <a:gd name="connsiteY6" fmla="*/ 1684588 h 1945711"/>
              <a:gd name="connsiteX7" fmla="*/ 321227 w 509874"/>
              <a:gd name="connsiteY7" fmla="*/ 897188 h 1945711"/>
              <a:gd name="connsiteX8" fmla="*/ 391077 w 509874"/>
              <a:gd name="connsiteY8" fmla="*/ 554288 h 1945711"/>
              <a:gd name="connsiteX9" fmla="*/ 245027 w 509874"/>
              <a:gd name="connsiteY9" fmla="*/ 954338 h 1945711"/>
              <a:gd name="connsiteX10" fmla="*/ 492677 w 509874"/>
              <a:gd name="connsiteY10" fmla="*/ 84388 h 194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9874" h="1945711">
                <a:moveTo>
                  <a:pt x="492677" y="84388"/>
                </a:moveTo>
                <a:cubicBezTo>
                  <a:pt x="524427" y="-38379"/>
                  <a:pt x="515960" y="-53195"/>
                  <a:pt x="435527" y="217738"/>
                </a:cubicBezTo>
                <a:cubicBezTo>
                  <a:pt x="355094" y="488671"/>
                  <a:pt x="61935" y="1534305"/>
                  <a:pt x="10077" y="1709988"/>
                </a:cubicBezTo>
                <a:cubicBezTo>
                  <a:pt x="-41781" y="1885671"/>
                  <a:pt x="123319" y="1232680"/>
                  <a:pt x="124377" y="1271838"/>
                </a:cubicBezTo>
                <a:cubicBezTo>
                  <a:pt x="125435" y="1310996"/>
                  <a:pt x="2669" y="1971396"/>
                  <a:pt x="16427" y="1944938"/>
                </a:cubicBezTo>
                <a:cubicBezTo>
                  <a:pt x="30185" y="1918480"/>
                  <a:pt x="187877" y="1156480"/>
                  <a:pt x="206927" y="1113088"/>
                </a:cubicBezTo>
                <a:cubicBezTo>
                  <a:pt x="225977" y="1069696"/>
                  <a:pt x="111677" y="1720571"/>
                  <a:pt x="130727" y="1684588"/>
                </a:cubicBezTo>
                <a:cubicBezTo>
                  <a:pt x="149777" y="1648605"/>
                  <a:pt x="277835" y="1085571"/>
                  <a:pt x="321227" y="897188"/>
                </a:cubicBezTo>
                <a:cubicBezTo>
                  <a:pt x="364619" y="708805"/>
                  <a:pt x="403777" y="544763"/>
                  <a:pt x="391077" y="554288"/>
                </a:cubicBezTo>
                <a:cubicBezTo>
                  <a:pt x="378377" y="563813"/>
                  <a:pt x="232327" y="1035830"/>
                  <a:pt x="245027" y="954338"/>
                </a:cubicBezTo>
                <a:cubicBezTo>
                  <a:pt x="257727" y="872846"/>
                  <a:pt x="460927" y="207155"/>
                  <a:pt x="492677" y="84388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7" name="フリーフォーム: 図形 1486">
            <a:extLst>
              <a:ext uri="{FF2B5EF4-FFF2-40B4-BE49-F238E27FC236}">
                <a16:creationId xmlns:a16="http://schemas.microsoft.com/office/drawing/2014/main" id="{7062CA8E-3BAD-492B-80D2-6BD27CAFB910}"/>
              </a:ext>
            </a:extLst>
          </p:cNvPr>
          <p:cNvSpPr/>
          <p:nvPr/>
        </p:nvSpPr>
        <p:spPr>
          <a:xfrm>
            <a:off x="9059793" y="1561014"/>
            <a:ext cx="1340480" cy="3134880"/>
          </a:xfrm>
          <a:custGeom>
            <a:avLst/>
            <a:gdLst>
              <a:gd name="connsiteX0" fmla="*/ 39757 w 1340480"/>
              <a:gd name="connsiteY0" fmla="*/ 51886 h 3134880"/>
              <a:gd name="connsiteX1" fmla="*/ 128657 w 1340480"/>
              <a:gd name="connsiteY1" fmla="*/ 134436 h 3134880"/>
              <a:gd name="connsiteX2" fmla="*/ 1106557 w 1340480"/>
              <a:gd name="connsiteY2" fmla="*/ 1207586 h 3134880"/>
              <a:gd name="connsiteX3" fmla="*/ 827157 w 1340480"/>
              <a:gd name="connsiteY3" fmla="*/ 864686 h 3134880"/>
              <a:gd name="connsiteX4" fmla="*/ 1138307 w 1340480"/>
              <a:gd name="connsiteY4" fmla="*/ 2210886 h 3134880"/>
              <a:gd name="connsiteX5" fmla="*/ 1093857 w 1340480"/>
              <a:gd name="connsiteY5" fmla="*/ 1785436 h 3134880"/>
              <a:gd name="connsiteX6" fmla="*/ 1093857 w 1340480"/>
              <a:gd name="connsiteY6" fmla="*/ 3125286 h 3134880"/>
              <a:gd name="connsiteX7" fmla="*/ 1227207 w 1340480"/>
              <a:gd name="connsiteY7" fmla="*/ 2350586 h 3134880"/>
              <a:gd name="connsiteX8" fmla="*/ 1284357 w 1340480"/>
              <a:gd name="connsiteY8" fmla="*/ 1658436 h 3134880"/>
              <a:gd name="connsiteX9" fmla="*/ 1309757 w 1340480"/>
              <a:gd name="connsiteY9" fmla="*/ 2439486 h 3134880"/>
              <a:gd name="connsiteX10" fmla="*/ 827157 w 1340480"/>
              <a:gd name="connsiteY10" fmla="*/ 782136 h 3134880"/>
              <a:gd name="connsiteX11" fmla="*/ 643007 w 1340480"/>
              <a:gd name="connsiteY11" fmla="*/ 604336 h 3134880"/>
              <a:gd name="connsiteX12" fmla="*/ 39757 w 1340480"/>
              <a:gd name="connsiteY12" fmla="*/ 51886 h 3134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40480" h="3134880">
                <a:moveTo>
                  <a:pt x="39757" y="51886"/>
                </a:moveTo>
                <a:cubicBezTo>
                  <a:pt x="-4693" y="-3148"/>
                  <a:pt x="-49143" y="-58181"/>
                  <a:pt x="128657" y="134436"/>
                </a:cubicBezTo>
                <a:cubicBezTo>
                  <a:pt x="306457" y="327053"/>
                  <a:pt x="990140" y="1085878"/>
                  <a:pt x="1106557" y="1207586"/>
                </a:cubicBezTo>
                <a:cubicBezTo>
                  <a:pt x="1222974" y="1329294"/>
                  <a:pt x="821865" y="697469"/>
                  <a:pt x="827157" y="864686"/>
                </a:cubicBezTo>
                <a:cubicBezTo>
                  <a:pt x="832449" y="1031903"/>
                  <a:pt x="1093857" y="2057428"/>
                  <a:pt x="1138307" y="2210886"/>
                </a:cubicBezTo>
                <a:cubicBezTo>
                  <a:pt x="1182757" y="2364344"/>
                  <a:pt x="1101265" y="1633036"/>
                  <a:pt x="1093857" y="1785436"/>
                </a:cubicBezTo>
                <a:cubicBezTo>
                  <a:pt x="1086449" y="1937836"/>
                  <a:pt x="1071632" y="3031094"/>
                  <a:pt x="1093857" y="3125286"/>
                </a:cubicBezTo>
                <a:cubicBezTo>
                  <a:pt x="1116082" y="3219478"/>
                  <a:pt x="1195457" y="2595061"/>
                  <a:pt x="1227207" y="2350586"/>
                </a:cubicBezTo>
                <a:cubicBezTo>
                  <a:pt x="1258957" y="2106111"/>
                  <a:pt x="1270599" y="1643619"/>
                  <a:pt x="1284357" y="1658436"/>
                </a:cubicBezTo>
                <a:cubicBezTo>
                  <a:pt x="1298115" y="1673253"/>
                  <a:pt x="1385957" y="2585536"/>
                  <a:pt x="1309757" y="2439486"/>
                </a:cubicBezTo>
                <a:cubicBezTo>
                  <a:pt x="1233557" y="2293436"/>
                  <a:pt x="938282" y="1087994"/>
                  <a:pt x="827157" y="782136"/>
                </a:cubicBezTo>
                <a:cubicBezTo>
                  <a:pt x="716032" y="476278"/>
                  <a:pt x="643007" y="604336"/>
                  <a:pt x="643007" y="604336"/>
                </a:cubicBezTo>
                <a:lnTo>
                  <a:pt x="39757" y="51886"/>
                </a:ln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8" name="フリーフォーム: 図形 1487">
            <a:extLst>
              <a:ext uri="{FF2B5EF4-FFF2-40B4-BE49-F238E27FC236}">
                <a16:creationId xmlns:a16="http://schemas.microsoft.com/office/drawing/2014/main" id="{34AF5A35-9FAB-438B-9C4E-14289104160A}"/>
              </a:ext>
            </a:extLst>
          </p:cNvPr>
          <p:cNvSpPr/>
          <p:nvPr/>
        </p:nvSpPr>
        <p:spPr>
          <a:xfrm>
            <a:off x="9360238" y="1886941"/>
            <a:ext cx="568907" cy="2090530"/>
          </a:xfrm>
          <a:custGeom>
            <a:avLst/>
            <a:gdLst>
              <a:gd name="connsiteX0" fmla="*/ 18712 w 568907"/>
              <a:gd name="connsiteY0" fmla="*/ 106959 h 2090530"/>
              <a:gd name="connsiteX1" fmla="*/ 133012 w 568907"/>
              <a:gd name="connsiteY1" fmla="*/ 189509 h 2090530"/>
              <a:gd name="connsiteX2" fmla="*/ 564812 w 568907"/>
              <a:gd name="connsiteY2" fmla="*/ 1383309 h 2090530"/>
              <a:gd name="connsiteX3" fmla="*/ 361612 w 568907"/>
              <a:gd name="connsiteY3" fmla="*/ 1122959 h 2090530"/>
              <a:gd name="connsiteX4" fmla="*/ 558462 w 568907"/>
              <a:gd name="connsiteY4" fmla="*/ 1865909 h 2090530"/>
              <a:gd name="connsiteX5" fmla="*/ 418762 w 568907"/>
              <a:gd name="connsiteY5" fmla="*/ 1599209 h 2090530"/>
              <a:gd name="connsiteX6" fmla="*/ 501312 w 568907"/>
              <a:gd name="connsiteY6" fmla="*/ 2088159 h 2090530"/>
              <a:gd name="connsiteX7" fmla="*/ 431462 w 568907"/>
              <a:gd name="connsiteY7" fmla="*/ 1751609 h 2090530"/>
              <a:gd name="connsiteX8" fmla="*/ 367962 w 568907"/>
              <a:gd name="connsiteY8" fmla="*/ 1015009 h 2090530"/>
              <a:gd name="connsiteX9" fmla="*/ 469562 w 568907"/>
              <a:gd name="connsiteY9" fmla="*/ 1224559 h 2090530"/>
              <a:gd name="connsiteX10" fmla="*/ 18712 w 568907"/>
              <a:gd name="connsiteY10" fmla="*/ 106959 h 2090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8907" h="2090530">
                <a:moveTo>
                  <a:pt x="18712" y="106959"/>
                </a:moveTo>
                <a:cubicBezTo>
                  <a:pt x="-37380" y="-65549"/>
                  <a:pt x="41995" y="-23216"/>
                  <a:pt x="133012" y="189509"/>
                </a:cubicBezTo>
                <a:cubicBezTo>
                  <a:pt x="224029" y="402234"/>
                  <a:pt x="526712" y="1227734"/>
                  <a:pt x="564812" y="1383309"/>
                </a:cubicBezTo>
                <a:cubicBezTo>
                  <a:pt x="602912" y="1538884"/>
                  <a:pt x="362670" y="1042526"/>
                  <a:pt x="361612" y="1122959"/>
                </a:cubicBezTo>
                <a:cubicBezTo>
                  <a:pt x="360554" y="1203392"/>
                  <a:pt x="548937" y="1786534"/>
                  <a:pt x="558462" y="1865909"/>
                </a:cubicBezTo>
                <a:cubicBezTo>
                  <a:pt x="567987" y="1945284"/>
                  <a:pt x="428287" y="1562167"/>
                  <a:pt x="418762" y="1599209"/>
                </a:cubicBezTo>
                <a:cubicBezTo>
                  <a:pt x="409237" y="1636251"/>
                  <a:pt x="499195" y="2062759"/>
                  <a:pt x="501312" y="2088159"/>
                </a:cubicBezTo>
                <a:cubicBezTo>
                  <a:pt x="503429" y="2113559"/>
                  <a:pt x="453687" y="1930467"/>
                  <a:pt x="431462" y="1751609"/>
                </a:cubicBezTo>
                <a:cubicBezTo>
                  <a:pt x="409237" y="1572751"/>
                  <a:pt x="361612" y="1102851"/>
                  <a:pt x="367962" y="1015009"/>
                </a:cubicBezTo>
                <a:cubicBezTo>
                  <a:pt x="374312" y="927167"/>
                  <a:pt x="526712" y="1381192"/>
                  <a:pt x="469562" y="1224559"/>
                </a:cubicBezTo>
                <a:cubicBezTo>
                  <a:pt x="412412" y="1067926"/>
                  <a:pt x="74804" y="279467"/>
                  <a:pt x="18712" y="106959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9" name="フリーフォーム: 図形 1488">
            <a:extLst>
              <a:ext uri="{FF2B5EF4-FFF2-40B4-BE49-F238E27FC236}">
                <a16:creationId xmlns:a16="http://schemas.microsoft.com/office/drawing/2014/main" id="{9A429364-6445-428C-B506-83C47C610A1D}"/>
              </a:ext>
            </a:extLst>
          </p:cNvPr>
          <p:cNvSpPr/>
          <p:nvPr/>
        </p:nvSpPr>
        <p:spPr>
          <a:xfrm>
            <a:off x="10044472" y="2356254"/>
            <a:ext cx="307968" cy="1485496"/>
          </a:xfrm>
          <a:custGeom>
            <a:avLst/>
            <a:gdLst>
              <a:gd name="connsiteX0" fmla="*/ 7578 w 307968"/>
              <a:gd name="connsiteY0" fmla="*/ 5946 h 1485496"/>
              <a:gd name="connsiteX1" fmla="*/ 293328 w 307968"/>
              <a:gd name="connsiteY1" fmla="*/ 1167996 h 1485496"/>
              <a:gd name="connsiteX2" fmla="*/ 267928 w 307968"/>
              <a:gd name="connsiteY2" fmla="*/ 888596 h 1485496"/>
              <a:gd name="connsiteX3" fmla="*/ 280628 w 307968"/>
              <a:gd name="connsiteY3" fmla="*/ 1485496 h 1485496"/>
              <a:gd name="connsiteX4" fmla="*/ 90128 w 307968"/>
              <a:gd name="connsiteY4" fmla="*/ 888596 h 1485496"/>
              <a:gd name="connsiteX5" fmla="*/ 39328 w 307968"/>
              <a:gd name="connsiteY5" fmla="*/ 628246 h 1485496"/>
              <a:gd name="connsiteX6" fmla="*/ 77428 w 307968"/>
              <a:gd name="connsiteY6" fmla="*/ 710796 h 1485496"/>
              <a:gd name="connsiteX7" fmla="*/ 7578 w 307968"/>
              <a:gd name="connsiteY7" fmla="*/ 5946 h 1485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7968" h="1485496">
                <a:moveTo>
                  <a:pt x="7578" y="5946"/>
                </a:moveTo>
                <a:cubicBezTo>
                  <a:pt x="43561" y="82146"/>
                  <a:pt x="249936" y="1020888"/>
                  <a:pt x="293328" y="1167996"/>
                </a:cubicBezTo>
                <a:cubicBezTo>
                  <a:pt x="336720" y="1315104"/>
                  <a:pt x="270045" y="835679"/>
                  <a:pt x="267928" y="888596"/>
                </a:cubicBezTo>
                <a:cubicBezTo>
                  <a:pt x="265811" y="941513"/>
                  <a:pt x="310261" y="1485496"/>
                  <a:pt x="280628" y="1485496"/>
                </a:cubicBezTo>
                <a:cubicBezTo>
                  <a:pt x="250995" y="1485496"/>
                  <a:pt x="130345" y="1031471"/>
                  <a:pt x="90128" y="888596"/>
                </a:cubicBezTo>
                <a:cubicBezTo>
                  <a:pt x="49911" y="745721"/>
                  <a:pt x="41445" y="657879"/>
                  <a:pt x="39328" y="628246"/>
                </a:cubicBezTo>
                <a:cubicBezTo>
                  <a:pt x="37211" y="598613"/>
                  <a:pt x="79545" y="812396"/>
                  <a:pt x="77428" y="710796"/>
                </a:cubicBezTo>
                <a:cubicBezTo>
                  <a:pt x="75311" y="609196"/>
                  <a:pt x="-28405" y="-70254"/>
                  <a:pt x="7578" y="5946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0" name="フリーフォーム: 図形 1489">
            <a:extLst>
              <a:ext uri="{FF2B5EF4-FFF2-40B4-BE49-F238E27FC236}">
                <a16:creationId xmlns:a16="http://schemas.microsoft.com/office/drawing/2014/main" id="{417ACE60-55D0-4661-A7C4-4B3B24F5751C}"/>
              </a:ext>
            </a:extLst>
          </p:cNvPr>
          <p:cNvSpPr/>
          <p:nvPr/>
        </p:nvSpPr>
        <p:spPr>
          <a:xfrm>
            <a:off x="10078352" y="2487941"/>
            <a:ext cx="541186" cy="2782559"/>
          </a:xfrm>
          <a:custGeom>
            <a:avLst/>
            <a:gdLst>
              <a:gd name="connsiteX0" fmla="*/ 310248 w 541186"/>
              <a:gd name="connsiteY0" fmla="*/ 109209 h 2782559"/>
              <a:gd name="connsiteX1" fmla="*/ 513448 w 541186"/>
              <a:gd name="connsiteY1" fmla="*/ 1093459 h 2782559"/>
              <a:gd name="connsiteX2" fmla="*/ 513448 w 541186"/>
              <a:gd name="connsiteY2" fmla="*/ 902959 h 2782559"/>
              <a:gd name="connsiteX3" fmla="*/ 526148 w 541186"/>
              <a:gd name="connsiteY3" fmla="*/ 1830059 h 2782559"/>
              <a:gd name="connsiteX4" fmla="*/ 538848 w 541186"/>
              <a:gd name="connsiteY4" fmla="*/ 1506209 h 2782559"/>
              <a:gd name="connsiteX5" fmla="*/ 475348 w 541186"/>
              <a:gd name="connsiteY5" fmla="*/ 2553959 h 2782559"/>
              <a:gd name="connsiteX6" fmla="*/ 538848 w 541186"/>
              <a:gd name="connsiteY6" fmla="*/ 2084059 h 2782559"/>
              <a:gd name="connsiteX7" fmla="*/ 399148 w 541186"/>
              <a:gd name="connsiteY7" fmla="*/ 2782559 h 2782559"/>
              <a:gd name="connsiteX8" fmla="*/ 456298 w 541186"/>
              <a:gd name="connsiteY8" fmla="*/ 2084059 h 2782559"/>
              <a:gd name="connsiteX9" fmla="*/ 430898 w 541186"/>
              <a:gd name="connsiteY9" fmla="*/ 947409 h 2782559"/>
              <a:gd name="connsiteX10" fmla="*/ 348348 w 541186"/>
              <a:gd name="connsiteY10" fmla="*/ 979159 h 2782559"/>
              <a:gd name="connsiteX11" fmla="*/ 100698 w 541186"/>
              <a:gd name="connsiteY11" fmla="*/ 312409 h 2782559"/>
              <a:gd name="connsiteX12" fmla="*/ 18148 w 541186"/>
              <a:gd name="connsiteY12" fmla="*/ 26659 h 2782559"/>
              <a:gd name="connsiteX13" fmla="*/ 430898 w 541186"/>
              <a:gd name="connsiteY13" fmla="*/ 947409 h 2782559"/>
              <a:gd name="connsiteX14" fmla="*/ 335648 w 541186"/>
              <a:gd name="connsiteY14" fmla="*/ 636259 h 2782559"/>
              <a:gd name="connsiteX15" fmla="*/ 310248 w 541186"/>
              <a:gd name="connsiteY15" fmla="*/ 109209 h 2782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1186" h="2782559">
                <a:moveTo>
                  <a:pt x="310248" y="109209"/>
                </a:moveTo>
                <a:cubicBezTo>
                  <a:pt x="339881" y="185409"/>
                  <a:pt x="479581" y="961167"/>
                  <a:pt x="513448" y="1093459"/>
                </a:cubicBezTo>
                <a:cubicBezTo>
                  <a:pt x="547315" y="1225751"/>
                  <a:pt x="511331" y="780192"/>
                  <a:pt x="513448" y="902959"/>
                </a:cubicBezTo>
                <a:cubicBezTo>
                  <a:pt x="515565" y="1025726"/>
                  <a:pt x="521915" y="1729517"/>
                  <a:pt x="526148" y="1830059"/>
                </a:cubicBezTo>
                <a:cubicBezTo>
                  <a:pt x="530381" y="1930601"/>
                  <a:pt x="547315" y="1385559"/>
                  <a:pt x="538848" y="1506209"/>
                </a:cubicBezTo>
                <a:cubicBezTo>
                  <a:pt x="530381" y="1626859"/>
                  <a:pt x="475348" y="2457651"/>
                  <a:pt x="475348" y="2553959"/>
                </a:cubicBezTo>
                <a:cubicBezTo>
                  <a:pt x="475348" y="2650267"/>
                  <a:pt x="551548" y="2045959"/>
                  <a:pt x="538848" y="2084059"/>
                </a:cubicBezTo>
                <a:cubicBezTo>
                  <a:pt x="526148" y="2122159"/>
                  <a:pt x="412906" y="2782559"/>
                  <a:pt x="399148" y="2782559"/>
                </a:cubicBezTo>
                <a:cubicBezTo>
                  <a:pt x="385390" y="2782559"/>
                  <a:pt x="451006" y="2389917"/>
                  <a:pt x="456298" y="2084059"/>
                </a:cubicBezTo>
                <a:cubicBezTo>
                  <a:pt x="461590" y="1778201"/>
                  <a:pt x="448890" y="1131559"/>
                  <a:pt x="430898" y="947409"/>
                </a:cubicBezTo>
                <a:cubicBezTo>
                  <a:pt x="412906" y="763259"/>
                  <a:pt x="403381" y="1084992"/>
                  <a:pt x="348348" y="979159"/>
                </a:cubicBezTo>
                <a:cubicBezTo>
                  <a:pt x="293315" y="873326"/>
                  <a:pt x="155731" y="471159"/>
                  <a:pt x="100698" y="312409"/>
                </a:cubicBezTo>
                <a:cubicBezTo>
                  <a:pt x="45665" y="153659"/>
                  <a:pt x="-36885" y="-79174"/>
                  <a:pt x="18148" y="26659"/>
                </a:cubicBezTo>
                <a:cubicBezTo>
                  <a:pt x="73181" y="132492"/>
                  <a:pt x="377981" y="845809"/>
                  <a:pt x="430898" y="947409"/>
                </a:cubicBezTo>
                <a:cubicBezTo>
                  <a:pt x="483815" y="1049009"/>
                  <a:pt x="355756" y="770667"/>
                  <a:pt x="335648" y="636259"/>
                </a:cubicBezTo>
                <a:cubicBezTo>
                  <a:pt x="315540" y="501851"/>
                  <a:pt x="280615" y="33009"/>
                  <a:pt x="310248" y="109209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1" name="フリーフォーム: 図形 1490">
            <a:extLst>
              <a:ext uri="{FF2B5EF4-FFF2-40B4-BE49-F238E27FC236}">
                <a16:creationId xmlns:a16="http://schemas.microsoft.com/office/drawing/2014/main" id="{32DE88F6-EABF-4836-97D4-E0B35971ABC4}"/>
              </a:ext>
            </a:extLst>
          </p:cNvPr>
          <p:cNvSpPr/>
          <p:nvPr/>
        </p:nvSpPr>
        <p:spPr>
          <a:xfrm>
            <a:off x="10039054" y="4083057"/>
            <a:ext cx="425750" cy="2739148"/>
          </a:xfrm>
          <a:custGeom>
            <a:avLst/>
            <a:gdLst>
              <a:gd name="connsiteX0" fmla="*/ 425746 w 425750"/>
              <a:gd name="connsiteY0" fmla="*/ 12693 h 2739148"/>
              <a:gd name="connsiteX1" fmla="*/ 222546 w 425750"/>
              <a:gd name="connsiteY1" fmla="*/ 1371593 h 2739148"/>
              <a:gd name="connsiteX2" fmla="*/ 247946 w 425750"/>
              <a:gd name="connsiteY2" fmla="*/ 1022343 h 2739148"/>
              <a:gd name="connsiteX3" fmla="*/ 165396 w 425750"/>
              <a:gd name="connsiteY3" fmla="*/ 2082793 h 2739148"/>
              <a:gd name="connsiteX4" fmla="*/ 165396 w 425750"/>
              <a:gd name="connsiteY4" fmla="*/ 1416043 h 2739148"/>
              <a:gd name="connsiteX5" fmla="*/ 120946 w 425750"/>
              <a:gd name="connsiteY5" fmla="*/ 2724143 h 2739148"/>
              <a:gd name="connsiteX6" fmla="*/ 146346 w 425750"/>
              <a:gd name="connsiteY6" fmla="*/ 2038343 h 2739148"/>
              <a:gd name="connsiteX7" fmla="*/ 12996 w 425750"/>
              <a:gd name="connsiteY7" fmla="*/ 723893 h 2739148"/>
              <a:gd name="connsiteX8" fmla="*/ 12996 w 425750"/>
              <a:gd name="connsiteY8" fmla="*/ 1352543 h 2739148"/>
              <a:gd name="connsiteX9" fmla="*/ 82846 w 425750"/>
              <a:gd name="connsiteY9" fmla="*/ 850893 h 2739148"/>
              <a:gd name="connsiteX10" fmla="*/ 165396 w 425750"/>
              <a:gd name="connsiteY10" fmla="*/ 946143 h 2739148"/>
              <a:gd name="connsiteX11" fmla="*/ 216196 w 425750"/>
              <a:gd name="connsiteY11" fmla="*/ 704843 h 2739148"/>
              <a:gd name="connsiteX12" fmla="*/ 425746 w 425750"/>
              <a:gd name="connsiteY12" fmla="*/ 12693 h 2739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5750" h="2739148">
                <a:moveTo>
                  <a:pt x="425746" y="12693"/>
                </a:moveTo>
                <a:cubicBezTo>
                  <a:pt x="426804" y="123818"/>
                  <a:pt x="252179" y="1203318"/>
                  <a:pt x="222546" y="1371593"/>
                </a:cubicBezTo>
                <a:cubicBezTo>
                  <a:pt x="192913" y="1539868"/>
                  <a:pt x="257471" y="903810"/>
                  <a:pt x="247946" y="1022343"/>
                </a:cubicBezTo>
                <a:cubicBezTo>
                  <a:pt x="238421" y="1140876"/>
                  <a:pt x="179154" y="2017176"/>
                  <a:pt x="165396" y="2082793"/>
                </a:cubicBezTo>
                <a:cubicBezTo>
                  <a:pt x="151638" y="2148410"/>
                  <a:pt x="172804" y="1309151"/>
                  <a:pt x="165396" y="1416043"/>
                </a:cubicBezTo>
                <a:cubicBezTo>
                  <a:pt x="157988" y="1522935"/>
                  <a:pt x="124121" y="2620426"/>
                  <a:pt x="120946" y="2724143"/>
                </a:cubicBezTo>
                <a:cubicBezTo>
                  <a:pt x="117771" y="2827860"/>
                  <a:pt x="164338" y="2371718"/>
                  <a:pt x="146346" y="2038343"/>
                </a:cubicBezTo>
                <a:cubicBezTo>
                  <a:pt x="128354" y="1704968"/>
                  <a:pt x="35221" y="838193"/>
                  <a:pt x="12996" y="723893"/>
                </a:cubicBezTo>
                <a:cubicBezTo>
                  <a:pt x="-9229" y="609593"/>
                  <a:pt x="1354" y="1331376"/>
                  <a:pt x="12996" y="1352543"/>
                </a:cubicBezTo>
                <a:cubicBezTo>
                  <a:pt x="24638" y="1373710"/>
                  <a:pt x="57446" y="918626"/>
                  <a:pt x="82846" y="850893"/>
                </a:cubicBezTo>
                <a:cubicBezTo>
                  <a:pt x="108246" y="783160"/>
                  <a:pt x="143171" y="970485"/>
                  <a:pt x="165396" y="946143"/>
                </a:cubicBezTo>
                <a:cubicBezTo>
                  <a:pt x="187621" y="921801"/>
                  <a:pt x="170688" y="857243"/>
                  <a:pt x="216196" y="704843"/>
                </a:cubicBezTo>
                <a:cubicBezTo>
                  <a:pt x="261704" y="552443"/>
                  <a:pt x="424688" y="-98432"/>
                  <a:pt x="425746" y="12693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2" name="フリーフォーム: 図形 1491">
            <a:extLst>
              <a:ext uri="{FF2B5EF4-FFF2-40B4-BE49-F238E27FC236}">
                <a16:creationId xmlns:a16="http://schemas.microsoft.com/office/drawing/2014/main" id="{955DEC2D-CBE4-4606-AC07-C31D050C39DA}"/>
              </a:ext>
            </a:extLst>
          </p:cNvPr>
          <p:cNvSpPr/>
          <p:nvPr/>
        </p:nvSpPr>
        <p:spPr>
          <a:xfrm>
            <a:off x="10144849" y="5087419"/>
            <a:ext cx="396893" cy="1974681"/>
          </a:xfrm>
          <a:custGeom>
            <a:avLst/>
            <a:gdLst>
              <a:gd name="connsiteX0" fmla="*/ 383451 w 396893"/>
              <a:gd name="connsiteY0" fmla="*/ 37031 h 1974681"/>
              <a:gd name="connsiteX1" fmla="*/ 383451 w 396893"/>
              <a:gd name="connsiteY1" fmla="*/ 113231 h 1974681"/>
              <a:gd name="connsiteX2" fmla="*/ 243751 w 396893"/>
              <a:gd name="connsiteY2" fmla="*/ 1249881 h 1974681"/>
              <a:gd name="connsiteX3" fmla="*/ 250101 w 396893"/>
              <a:gd name="connsiteY3" fmla="*/ 875231 h 1974681"/>
              <a:gd name="connsiteX4" fmla="*/ 180251 w 396893"/>
              <a:gd name="connsiteY4" fmla="*/ 1637231 h 1974681"/>
              <a:gd name="connsiteX5" fmla="*/ 34201 w 396893"/>
              <a:gd name="connsiteY5" fmla="*/ 1967431 h 1974681"/>
              <a:gd name="connsiteX6" fmla="*/ 97701 w 396893"/>
              <a:gd name="connsiteY6" fmla="*/ 1351481 h 1974681"/>
              <a:gd name="connsiteX7" fmla="*/ 2451 w 396893"/>
              <a:gd name="connsiteY7" fmla="*/ 1884881 h 1974681"/>
              <a:gd name="connsiteX8" fmla="*/ 218351 w 396893"/>
              <a:gd name="connsiteY8" fmla="*/ 843481 h 1974681"/>
              <a:gd name="connsiteX9" fmla="*/ 313601 w 396893"/>
              <a:gd name="connsiteY9" fmla="*/ 81481 h 1974681"/>
              <a:gd name="connsiteX10" fmla="*/ 383451 w 396893"/>
              <a:gd name="connsiteY10" fmla="*/ 37031 h 19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6893" h="1974681">
                <a:moveTo>
                  <a:pt x="383451" y="37031"/>
                </a:moveTo>
                <a:cubicBezTo>
                  <a:pt x="395093" y="42323"/>
                  <a:pt x="406734" y="-88911"/>
                  <a:pt x="383451" y="113231"/>
                </a:cubicBezTo>
                <a:cubicBezTo>
                  <a:pt x="360168" y="315373"/>
                  <a:pt x="265976" y="1122881"/>
                  <a:pt x="243751" y="1249881"/>
                </a:cubicBezTo>
                <a:cubicBezTo>
                  <a:pt x="221526" y="1376881"/>
                  <a:pt x="260684" y="810673"/>
                  <a:pt x="250101" y="875231"/>
                </a:cubicBezTo>
                <a:cubicBezTo>
                  <a:pt x="239518" y="939789"/>
                  <a:pt x="216234" y="1455198"/>
                  <a:pt x="180251" y="1637231"/>
                </a:cubicBezTo>
                <a:cubicBezTo>
                  <a:pt x="144268" y="1819264"/>
                  <a:pt x="47959" y="2015056"/>
                  <a:pt x="34201" y="1967431"/>
                </a:cubicBezTo>
                <a:cubicBezTo>
                  <a:pt x="20443" y="1919806"/>
                  <a:pt x="102993" y="1365239"/>
                  <a:pt x="97701" y="1351481"/>
                </a:cubicBezTo>
                <a:cubicBezTo>
                  <a:pt x="92409" y="1337723"/>
                  <a:pt x="-17657" y="1969548"/>
                  <a:pt x="2451" y="1884881"/>
                </a:cubicBezTo>
                <a:cubicBezTo>
                  <a:pt x="22559" y="1800214"/>
                  <a:pt x="166493" y="1144048"/>
                  <a:pt x="218351" y="843481"/>
                </a:cubicBezTo>
                <a:cubicBezTo>
                  <a:pt x="270209" y="542914"/>
                  <a:pt x="283968" y="216947"/>
                  <a:pt x="313601" y="81481"/>
                </a:cubicBezTo>
                <a:cubicBezTo>
                  <a:pt x="343234" y="-53985"/>
                  <a:pt x="371809" y="31739"/>
                  <a:pt x="383451" y="37031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3" name="フリーフォーム: 図形 1492">
            <a:extLst>
              <a:ext uri="{FF2B5EF4-FFF2-40B4-BE49-F238E27FC236}">
                <a16:creationId xmlns:a16="http://schemas.microsoft.com/office/drawing/2014/main" id="{58BC1238-1B0E-4A3A-AC28-6287472A56B9}"/>
              </a:ext>
            </a:extLst>
          </p:cNvPr>
          <p:cNvSpPr/>
          <p:nvPr/>
        </p:nvSpPr>
        <p:spPr>
          <a:xfrm>
            <a:off x="10461992" y="5067102"/>
            <a:ext cx="417356" cy="2330015"/>
          </a:xfrm>
          <a:custGeom>
            <a:avLst/>
            <a:gdLst>
              <a:gd name="connsiteX0" fmla="*/ 47258 w 417356"/>
              <a:gd name="connsiteY0" fmla="*/ 6548 h 2330015"/>
              <a:gd name="connsiteX1" fmla="*/ 123458 w 417356"/>
              <a:gd name="connsiteY1" fmla="*/ 1371798 h 2330015"/>
              <a:gd name="connsiteX2" fmla="*/ 104408 w 417356"/>
              <a:gd name="connsiteY2" fmla="*/ 1028898 h 2330015"/>
              <a:gd name="connsiteX3" fmla="*/ 402858 w 417356"/>
              <a:gd name="connsiteY3" fmla="*/ 2089348 h 2330015"/>
              <a:gd name="connsiteX4" fmla="*/ 339358 w 417356"/>
              <a:gd name="connsiteY4" fmla="*/ 1771848 h 2330015"/>
              <a:gd name="connsiteX5" fmla="*/ 66308 w 417356"/>
              <a:gd name="connsiteY5" fmla="*/ 1181298 h 2330015"/>
              <a:gd name="connsiteX6" fmla="*/ 206008 w 417356"/>
              <a:gd name="connsiteY6" fmla="*/ 2311598 h 2330015"/>
              <a:gd name="connsiteX7" fmla="*/ 21858 w 417356"/>
              <a:gd name="connsiteY7" fmla="*/ 1822648 h 2330015"/>
              <a:gd name="connsiteX8" fmla="*/ 2808 w 417356"/>
              <a:gd name="connsiteY8" fmla="*/ 1041598 h 2330015"/>
              <a:gd name="connsiteX9" fmla="*/ 15508 w 417356"/>
              <a:gd name="connsiteY9" fmla="*/ 1244798 h 2330015"/>
              <a:gd name="connsiteX10" fmla="*/ 28208 w 417356"/>
              <a:gd name="connsiteY10" fmla="*/ 870148 h 2330015"/>
              <a:gd name="connsiteX11" fmla="*/ 47258 w 417356"/>
              <a:gd name="connsiteY11" fmla="*/ 6548 h 2330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7356" h="2330015">
                <a:moveTo>
                  <a:pt x="47258" y="6548"/>
                </a:moveTo>
                <a:cubicBezTo>
                  <a:pt x="63133" y="90156"/>
                  <a:pt x="113933" y="1201406"/>
                  <a:pt x="123458" y="1371798"/>
                </a:cubicBezTo>
                <a:cubicBezTo>
                  <a:pt x="132983" y="1542190"/>
                  <a:pt x="57841" y="909306"/>
                  <a:pt x="104408" y="1028898"/>
                </a:cubicBezTo>
                <a:cubicBezTo>
                  <a:pt x="150975" y="1148490"/>
                  <a:pt x="363700" y="1965523"/>
                  <a:pt x="402858" y="2089348"/>
                </a:cubicBezTo>
                <a:cubicBezTo>
                  <a:pt x="442016" y="2213173"/>
                  <a:pt x="395450" y="1923190"/>
                  <a:pt x="339358" y="1771848"/>
                </a:cubicBezTo>
                <a:cubicBezTo>
                  <a:pt x="283266" y="1620506"/>
                  <a:pt x="88533" y="1091340"/>
                  <a:pt x="66308" y="1181298"/>
                </a:cubicBezTo>
                <a:cubicBezTo>
                  <a:pt x="44083" y="1271256"/>
                  <a:pt x="213416" y="2204706"/>
                  <a:pt x="206008" y="2311598"/>
                </a:cubicBezTo>
                <a:cubicBezTo>
                  <a:pt x="198600" y="2418490"/>
                  <a:pt x="55725" y="2034315"/>
                  <a:pt x="21858" y="1822648"/>
                </a:cubicBezTo>
                <a:cubicBezTo>
                  <a:pt x="-12009" y="1610981"/>
                  <a:pt x="3866" y="1137906"/>
                  <a:pt x="2808" y="1041598"/>
                </a:cubicBezTo>
                <a:cubicBezTo>
                  <a:pt x="1750" y="945290"/>
                  <a:pt x="11275" y="1273373"/>
                  <a:pt x="15508" y="1244798"/>
                </a:cubicBezTo>
                <a:cubicBezTo>
                  <a:pt x="19741" y="1216223"/>
                  <a:pt x="23975" y="1076523"/>
                  <a:pt x="28208" y="870148"/>
                </a:cubicBezTo>
                <a:cubicBezTo>
                  <a:pt x="32441" y="663773"/>
                  <a:pt x="31383" y="-77060"/>
                  <a:pt x="47258" y="6548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4" name="フリーフォーム: 図形 1493">
            <a:extLst>
              <a:ext uri="{FF2B5EF4-FFF2-40B4-BE49-F238E27FC236}">
                <a16:creationId xmlns:a16="http://schemas.microsoft.com/office/drawing/2014/main" id="{027FD945-A0F8-4C2F-8560-9A6A663C3019}"/>
              </a:ext>
            </a:extLst>
          </p:cNvPr>
          <p:cNvSpPr/>
          <p:nvPr/>
        </p:nvSpPr>
        <p:spPr>
          <a:xfrm>
            <a:off x="8194713" y="5631409"/>
            <a:ext cx="1239270" cy="201026"/>
          </a:xfrm>
          <a:custGeom>
            <a:avLst/>
            <a:gdLst>
              <a:gd name="connsiteX0" fmla="*/ 37004 w 1239270"/>
              <a:gd name="connsiteY0" fmla="*/ 1041 h 201026"/>
              <a:gd name="connsiteX1" fmla="*/ 437054 w 1239270"/>
              <a:gd name="connsiteY1" fmla="*/ 115341 h 201026"/>
              <a:gd name="connsiteX2" fmla="*/ 333337 w 1239270"/>
              <a:gd name="connsiteY2" fmla="*/ 70891 h 201026"/>
              <a:gd name="connsiteX3" fmla="*/ 631787 w 1239270"/>
              <a:gd name="connsiteY3" fmla="*/ 43374 h 201026"/>
              <a:gd name="connsiteX4" fmla="*/ 587337 w 1239270"/>
              <a:gd name="connsiteY4" fmla="*/ 49724 h 201026"/>
              <a:gd name="connsiteX5" fmla="*/ 828637 w 1239270"/>
              <a:gd name="connsiteY5" fmla="*/ 100524 h 201026"/>
              <a:gd name="connsiteX6" fmla="*/ 750320 w 1239270"/>
              <a:gd name="connsiteY6" fmla="*/ 85708 h 201026"/>
              <a:gd name="connsiteX7" fmla="*/ 966220 w 1239270"/>
              <a:gd name="connsiteY7" fmla="*/ 85708 h 201026"/>
              <a:gd name="connsiteX8" fmla="*/ 1190587 w 1239270"/>
              <a:gd name="connsiteY8" fmla="*/ 155558 h 201026"/>
              <a:gd name="connsiteX9" fmla="*/ 1239270 w 1239270"/>
              <a:gd name="connsiteY9" fmla="*/ 155558 h 201026"/>
              <a:gd name="connsiteX10" fmla="*/ 1135554 w 1239270"/>
              <a:gd name="connsiteY10" fmla="*/ 155558 h 201026"/>
              <a:gd name="connsiteX11" fmla="*/ 799004 w 1239270"/>
              <a:gd name="connsiteY11" fmla="*/ 197891 h 201026"/>
              <a:gd name="connsiteX12" fmla="*/ 678354 w 1239270"/>
              <a:gd name="connsiteY12" fmla="*/ 197891 h 201026"/>
              <a:gd name="connsiteX13" fmla="*/ 970454 w 1239270"/>
              <a:gd name="connsiteY13" fmla="*/ 197891 h 201026"/>
              <a:gd name="connsiteX14" fmla="*/ 627554 w 1239270"/>
              <a:gd name="connsiteY14" fmla="*/ 185191 h 201026"/>
              <a:gd name="connsiteX15" fmla="*/ 458220 w 1239270"/>
              <a:gd name="connsiteY15" fmla="*/ 151324 h 201026"/>
              <a:gd name="connsiteX16" fmla="*/ 682587 w 1239270"/>
              <a:gd name="connsiteY16" fmla="*/ 193658 h 201026"/>
              <a:gd name="connsiteX17" fmla="*/ 377787 w 1239270"/>
              <a:gd name="connsiteY17" fmla="*/ 140741 h 201026"/>
              <a:gd name="connsiteX18" fmla="*/ 197870 w 1239270"/>
              <a:gd name="connsiteY18" fmla="*/ 102641 h 201026"/>
              <a:gd name="connsiteX19" fmla="*/ 479387 w 1239270"/>
              <a:gd name="connsiteY19" fmla="*/ 180958 h 201026"/>
              <a:gd name="connsiteX20" fmla="*/ 68754 w 1239270"/>
              <a:gd name="connsiteY20" fmla="*/ 64541 h 201026"/>
              <a:gd name="connsiteX21" fmla="*/ 37004 w 1239270"/>
              <a:gd name="connsiteY21" fmla="*/ 1041 h 201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39270" h="201026">
                <a:moveTo>
                  <a:pt x="37004" y="1041"/>
                </a:moveTo>
                <a:cubicBezTo>
                  <a:pt x="98387" y="9508"/>
                  <a:pt x="387665" y="103699"/>
                  <a:pt x="437054" y="115341"/>
                </a:cubicBezTo>
                <a:cubicBezTo>
                  <a:pt x="486443" y="126983"/>
                  <a:pt x="300882" y="82886"/>
                  <a:pt x="333337" y="70891"/>
                </a:cubicBezTo>
                <a:cubicBezTo>
                  <a:pt x="365793" y="58897"/>
                  <a:pt x="589454" y="46902"/>
                  <a:pt x="631787" y="43374"/>
                </a:cubicBezTo>
                <a:cubicBezTo>
                  <a:pt x="674120" y="39846"/>
                  <a:pt x="554529" y="40199"/>
                  <a:pt x="587337" y="49724"/>
                </a:cubicBezTo>
                <a:cubicBezTo>
                  <a:pt x="620145" y="59249"/>
                  <a:pt x="801473" y="94527"/>
                  <a:pt x="828637" y="100524"/>
                </a:cubicBezTo>
                <a:cubicBezTo>
                  <a:pt x="855801" y="106521"/>
                  <a:pt x="727390" y="88177"/>
                  <a:pt x="750320" y="85708"/>
                </a:cubicBezTo>
                <a:cubicBezTo>
                  <a:pt x="773251" y="83239"/>
                  <a:pt x="892842" y="74066"/>
                  <a:pt x="966220" y="85708"/>
                </a:cubicBezTo>
                <a:cubicBezTo>
                  <a:pt x="1039598" y="97350"/>
                  <a:pt x="1145079" y="143916"/>
                  <a:pt x="1190587" y="155558"/>
                </a:cubicBezTo>
                <a:cubicBezTo>
                  <a:pt x="1236095" y="167200"/>
                  <a:pt x="1239270" y="155558"/>
                  <a:pt x="1239270" y="155558"/>
                </a:cubicBezTo>
                <a:cubicBezTo>
                  <a:pt x="1230098" y="155558"/>
                  <a:pt x="1208932" y="148503"/>
                  <a:pt x="1135554" y="155558"/>
                </a:cubicBezTo>
                <a:cubicBezTo>
                  <a:pt x="1062176" y="162614"/>
                  <a:pt x="875204" y="190836"/>
                  <a:pt x="799004" y="197891"/>
                </a:cubicBezTo>
                <a:cubicBezTo>
                  <a:pt x="722804" y="204946"/>
                  <a:pt x="678354" y="197891"/>
                  <a:pt x="678354" y="197891"/>
                </a:cubicBezTo>
                <a:lnTo>
                  <a:pt x="970454" y="197891"/>
                </a:lnTo>
                <a:cubicBezTo>
                  <a:pt x="961987" y="195774"/>
                  <a:pt x="712926" y="192952"/>
                  <a:pt x="627554" y="185191"/>
                </a:cubicBezTo>
                <a:cubicBezTo>
                  <a:pt x="542182" y="177430"/>
                  <a:pt x="449048" y="149913"/>
                  <a:pt x="458220" y="151324"/>
                </a:cubicBezTo>
                <a:cubicBezTo>
                  <a:pt x="467392" y="152735"/>
                  <a:pt x="695993" y="195422"/>
                  <a:pt x="682587" y="193658"/>
                </a:cubicBezTo>
                <a:cubicBezTo>
                  <a:pt x="669182" y="191894"/>
                  <a:pt x="458573" y="155910"/>
                  <a:pt x="377787" y="140741"/>
                </a:cubicBezTo>
                <a:cubicBezTo>
                  <a:pt x="297001" y="125572"/>
                  <a:pt x="180937" y="95938"/>
                  <a:pt x="197870" y="102641"/>
                </a:cubicBezTo>
                <a:cubicBezTo>
                  <a:pt x="214803" y="109344"/>
                  <a:pt x="500906" y="187308"/>
                  <a:pt x="479387" y="180958"/>
                </a:cubicBezTo>
                <a:cubicBezTo>
                  <a:pt x="457868" y="174608"/>
                  <a:pt x="143896" y="91352"/>
                  <a:pt x="68754" y="64541"/>
                </a:cubicBezTo>
                <a:cubicBezTo>
                  <a:pt x="-6388" y="37730"/>
                  <a:pt x="-24379" y="-7426"/>
                  <a:pt x="37004" y="1041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5" name="フリーフォーム: 図形 1494">
            <a:extLst>
              <a:ext uri="{FF2B5EF4-FFF2-40B4-BE49-F238E27FC236}">
                <a16:creationId xmlns:a16="http://schemas.microsoft.com/office/drawing/2014/main" id="{02CEFE0B-CAF2-4AD1-87EF-5A4DF61665F4}"/>
              </a:ext>
            </a:extLst>
          </p:cNvPr>
          <p:cNvSpPr/>
          <p:nvPr/>
        </p:nvSpPr>
        <p:spPr>
          <a:xfrm>
            <a:off x="8197576" y="5640547"/>
            <a:ext cx="1105919" cy="452570"/>
          </a:xfrm>
          <a:custGeom>
            <a:avLst/>
            <a:gdLst>
              <a:gd name="connsiteX0" fmla="*/ 46841 w 1105919"/>
              <a:gd name="connsiteY0" fmla="*/ 370 h 452570"/>
              <a:gd name="connsiteX1" fmla="*/ 628924 w 1105919"/>
              <a:gd name="connsiteY1" fmla="*/ 154886 h 452570"/>
              <a:gd name="connsiteX2" fmla="*/ 529441 w 1105919"/>
              <a:gd name="connsiteY2" fmla="*/ 142186 h 452570"/>
              <a:gd name="connsiteX3" fmla="*/ 895624 w 1105919"/>
              <a:gd name="connsiteY3" fmla="*/ 152770 h 452570"/>
              <a:gd name="connsiteX4" fmla="*/ 1081891 w 1105919"/>
              <a:gd name="connsiteY4" fmla="*/ 157003 h 452570"/>
              <a:gd name="connsiteX5" fmla="*/ 1007807 w 1105919"/>
              <a:gd name="connsiteY5" fmla="*/ 180286 h 452570"/>
              <a:gd name="connsiteX6" fmla="*/ 1088241 w 1105919"/>
              <a:gd name="connsiteY6" fmla="*/ 169703 h 452570"/>
              <a:gd name="connsiteX7" fmla="*/ 1105174 w 1105919"/>
              <a:gd name="connsiteY7" fmla="*/ 163353 h 452570"/>
              <a:gd name="connsiteX8" fmla="*/ 1073424 w 1105919"/>
              <a:gd name="connsiteY8" fmla="*/ 209920 h 452570"/>
              <a:gd name="connsiteX9" fmla="*/ 978174 w 1105919"/>
              <a:gd name="connsiteY9" fmla="*/ 353853 h 452570"/>
              <a:gd name="connsiteX10" fmla="*/ 1062841 w 1105919"/>
              <a:gd name="connsiteY10" fmla="*/ 305170 h 452570"/>
              <a:gd name="connsiteX11" fmla="*/ 931607 w 1105919"/>
              <a:gd name="connsiteY11" fmla="*/ 396186 h 452570"/>
              <a:gd name="connsiteX12" fmla="*/ 696657 w 1105919"/>
              <a:gd name="connsiteY12" fmla="*/ 446986 h 452570"/>
              <a:gd name="connsiteX13" fmla="*/ 808841 w 1105919"/>
              <a:gd name="connsiteY13" fmla="*/ 446986 h 452570"/>
              <a:gd name="connsiteX14" fmla="*/ 595057 w 1105919"/>
              <a:gd name="connsiteY14" fmla="*/ 408886 h 452570"/>
              <a:gd name="connsiteX15" fmla="*/ 294491 w 1105919"/>
              <a:gd name="connsiteY15" fmla="*/ 277653 h 452570"/>
              <a:gd name="connsiteX16" fmla="*/ 590824 w 1105919"/>
              <a:gd name="connsiteY16" fmla="*/ 343270 h 452570"/>
              <a:gd name="connsiteX17" fmla="*/ 274 w 1105919"/>
              <a:gd name="connsiteY17" fmla="*/ 57520 h 452570"/>
              <a:gd name="connsiteX18" fmla="*/ 510391 w 1105919"/>
              <a:gd name="connsiteY18" fmla="*/ 343270 h 452570"/>
              <a:gd name="connsiteX19" fmla="*/ 254274 w 1105919"/>
              <a:gd name="connsiteY19" fmla="*/ 205686 h 452570"/>
              <a:gd name="connsiteX20" fmla="*/ 46841 w 1105919"/>
              <a:gd name="connsiteY20" fmla="*/ 370 h 452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05919" h="452570">
                <a:moveTo>
                  <a:pt x="46841" y="370"/>
                </a:moveTo>
                <a:cubicBezTo>
                  <a:pt x="109283" y="-8097"/>
                  <a:pt x="548491" y="131250"/>
                  <a:pt x="628924" y="154886"/>
                </a:cubicBezTo>
                <a:cubicBezTo>
                  <a:pt x="709357" y="178522"/>
                  <a:pt x="484991" y="142539"/>
                  <a:pt x="529441" y="142186"/>
                </a:cubicBezTo>
                <a:cubicBezTo>
                  <a:pt x="573891" y="141833"/>
                  <a:pt x="803549" y="150301"/>
                  <a:pt x="895624" y="152770"/>
                </a:cubicBezTo>
                <a:cubicBezTo>
                  <a:pt x="987699" y="155240"/>
                  <a:pt x="1063194" y="152417"/>
                  <a:pt x="1081891" y="157003"/>
                </a:cubicBezTo>
                <a:cubicBezTo>
                  <a:pt x="1100588" y="161589"/>
                  <a:pt x="1006749" y="178169"/>
                  <a:pt x="1007807" y="180286"/>
                </a:cubicBezTo>
                <a:cubicBezTo>
                  <a:pt x="1008865" y="182403"/>
                  <a:pt x="1072013" y="172525"/>
                  <a:pt x="1088241" y="169703"/>
                </a:cubicBezTo>
                <a:cubicBezTo>
                  <a:pt x="1104469" y="166881"/>
                  <a:pt x="1107643" y="156650"/>
                  <a:pt x="1105174" y="163353"/>
                </a:cubicBezTo>
                <a:cubicBezTo>
                  <a:pt x="1102705" y="170056"/>
                  <a:pt x="1094591" y="178170"/>
                  <a:pt x="1073424" y="209920"/>
                </a:cubicBezTo>
                <a:cubicBezTo>
                  <a:pt x="1052257" y="241670"/>
                  <a:pt x="979938" y="337978"/>
                  <a:pt x="978174" y="353853"/>
                </a:cubicBezTo>
                <a:cubicBezTo>
                  <a:pt x="976410" y="369728"/>
                  <a:pt x="1070602" y="298114"/>
                  <a:pt x="1062841" y="305170"/>
                </a:cubicBezTo>
                <a:cubicBezTo>
                  <a:pt x="1055080" y="312226"/>
                  <a:pt x="992638" y="372550"/>
                  <a:pt x="931607" y="396186"/>
                </a:cubicBezTo>
                <a:cubicBezTo>
                  <a:pt x="870576" y="419822"/>
                  <a:pt x="717118" y="438519"/>
                  <a:pt x="696657" y="446986"/>
                </a:cubicBezTo>
                <a:cubicBezTo>
                  <a:pt x="676196" y="455453"/>
                  <a:pt x="825774" y="453336"/>
                  <a:pt x="808841" y="446986"/>
                </a:cubicBezTo>
                <a:cubicBezTo>
                  <a:pt x="791908" y="440636"/>
                  <a:pt x="680782" y="437108"/>
                  <a:pt x="595057" y="408886"/>
                </a:cubicBezTo>
                <a:cubicBezTo>
                  <a:pt x="509332" y="380664"/>
                  <a:pt x="295197" y="288589"/>
                  <a:pt x="294491" y="277653"/>
                </a:cubicBezTo>
                <a:cubicBezTo>
                  <a:pt x="293786" y="266717"/>
                  <a:pt x="639860" y="379959"/>
                  <a:pt x="590824" y="343270"/>
                </a:cubicBezTo>
                <a:cubicBezTo>
                  <a:pt x="541788" y="306581"/>
                  <a:pt x="13679" y="57520"/>
                  <a:pt x="274" y="57520"/>
                </a:cubicBezTo>
                <a:cubicBezTo>
                  <a:pt x="-13131" y="57520"/>
                  <a:pt x="468058" y="318576"/>
                  <a:pt x="510391" y="343270"/>
                </a:cubicBezTo>
                <a:cubicBezTo>
                  <a:pt x="552724" y="367964"/>
                  <a:pt x="331532" y="257544"/>
                  <a:pt x="254274" y="205686"/>
                </a:cubicBezTo>
                <a:cubicBezTo>
                  <a:pt x="177016" y="153828"/>
                  <a:pt x="-15601" y="8837"/>
                  <a:pt x="46841" y="370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6" name="フリーフォーム: 図形 1495">
            <a:extLst>
              <a:ext uri="{FF2B5EF4-FFF2-40B4-BE49-F238E27FC236}">
                <a16:creationId xmlns:a16="http://schemas.microsoft.com/office/drawing/2014/main" id="{C26F5A35-16B8-4763-A022-AF580D33E2C6}"/>
              </a:ext>
            </a:extLst>
          </p:cNvPr>
          <p:cNvSpPr/>
          <p:nvPr/>
        </p:nvSpPr>
        <p:spPr>
          <a:xfrm>
            <a:off x="8243554" y="5674683"/>
            <a:ext cx="578094" cy="373893"/>
          </a:xfrm>
          <a:custGeom>
            <a:avLst/>
            <a:gdLst>
              <a:gd name="connsiteX0" fmla="*/ 13563 w 578094"/>
              <a:gd name="connsiteY0" fmla="*/ 4334 h 373893"/>
              <a:gd name="connsiteX1" fmla="*/ 388213 w 578094"/>
              <a:gd name="connsiteY1" fmla="*/ 243517 h 373893"/>
              <a:gd name="connsiteX2" fmla="*/ 352229 w 578094"/>
              <a:gd name="connsiteY2" fmla="*/ 235050 h 373893"/>
              <a:gd name="connsiteX3" fmla="*/ 576596 w 578094"/>
              <a:gd name="connsiteY3" fmla="*/ 372634 h 373893"/>
              <a:gd name="connsiteX4" fmla="*/ 455946 w 578094"/>
              <a:gd name="connsiteY4" fmla="*/ 307017 h 373893"/>
              <a:gd name="connsiteX5" fmla="*/ 163846 w 578094"/>
              <a:gd name="connsiteY5" fmla="*/ 154617 h 373893"/>
              <a:gd name="connsiteX6" fmla="*/ 89763 w 578094"/>
              <a:gd name="connsiteY6" fmla="*/ 93234 h 373893"/>
              <a:gd name="connsiteX7" fmla="*/ 13563 w 578094"/>
              <a:gd name="connsiteY7" fmla="*/ 4334 h 373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8094" h="373893">
                <a:moveTo>
                  <a:pt x="13563" y="4334"/>
                </a:moveTo>
                <a:cubicBezTo>
                  <a:pt x="63305" y="29381"/>
                  <a:pt x="331769" y="205064"/>
                  <a:pt x="388213" y="243517"/>
                </a:cubicBezTo>
                <a:cubicBezTo>
                  <a:pt x="444657" y="281970"/>
                  <a:pt x="320832" y="213530"/>
                  <a:pt x="352229" y="235050"/>
                </a:cubicBezTo>
                <a:cubicBezTo>
                  <a:pt x="383626" y="256570"/>
                  <a:pt x="559310" y="360639"/>
                  <a:pt x="576596" y="372634"/>
                </a:cubicBezTo>
                <a:cubicBezTo>
                  <a:pt x="593882" y="384629"/>
                  <a:pt x="455946" y="307017"/>
                  <a:pt x="455946" y="307017"/>
                </a:cubicBezTo>
                <a:cubicBezTo>
                  <a:pt x="387154" y="270681"/>
                  <a:pt x="224876" y="190247"/>
                  <a:pt x="163846" y="154617"/>
                </a:cubicBezTo>
                <a:cubicBezTo>
                  <a:pt x="102816" y="118987"/>
                  <a:pt x="114457" y="116517"/>
                  <a:pt x="89763" y="93234"/>
                </a:cubicBezTo>
                <a:cubicBezTo>
                  <a:pt x="65069" y="69951"/>
                  <a:pt x="-36179" y="-20713"/>
                  <a:pt x="13563" y="4334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7" name="フリーフォーム: 図形 1496">
            <a:extLst>
              <a:ext uri="{FF2B5EF4-FFF2-40B4-BE49-F238E27FC236}">
                <a16:creationId xmlns:a16="http://schemas.microsoft.com/office/drawing/2014/main" id="{1F4F9B1B-9BD7-43AF-913A-DA6D097D92B0}"/>
              </a:ext>
            </a:extLst>
          </p:cNvPr>
          <p:cNvSpPr/>
          <p:nvPr/>
        </p:nvSpPr>
        <p:spPr>
          <a:xfrm>
            <a:off x="8661990" y="5711649"/>
            <a:ext cx="512190" cy="95178"/>
          </a:xfrm>
          <a:custGeom>
            <a:avLst/>
            <a:gdLst>
              <a:gd name="connsiteX0" fmla="*/ 998 w 512190"/>
              <a:gd name="connsiteY0" fmla="*/ 1764 h 95178"/>
              <a:gd name="connsiteX1" fmla="*/ 301035 w 512190"/>
              <a:gd name="connsiteY1" fmla="*/ 66851 h 95178"/>
              <a:gd name="connsiteX2" fmla="*/ 239123 w 512190"/>
              <a:gd name="connsiteY2" fmla="*/ 54151 h 95178"/>
              <a:gd name="connsiteX3" fmla="*/ 512173 w 512190"/>
              <a:gd name="connsiteY3" fmla="*/ 68439 h 95178"/>
              <a:gd name="connsiteX4" fmla="*/ 253410 w 512190"/>
              <a:gd name="connsiteY4" fmla="*/ 73201 h 95178"/>
              <a:gd name="connsiteX5" fmla="*/ 369298 w 512190"/>
              <a:gd name="connsiteY5" fmla="*/ 93839 h 95178"/>
              <a:gd name="connsiteX6" fmla="*/ 278810 w 512190"/>
              <a:gd name="connsiteY6" fmla="*/ 30339 h 95178"/>
              <a:gd name="connsiteX7" fmla="*/ 205785 w 512190"/>
              <a:gd name="connsiteY7" fmla="*/ 19226 h 95178"/>
              <a:gd name="connsiteX8" fmla="*/ 998 w 512190"/>
              <a:gd name="connsiteY8" fmla="*/ 1764 h 95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2190" h="95178">
                <a:moveTo>
                  <a:pt x="998" y="1764"/>
                </a:moveTo>
                <a:cubicBezTo>
                  <a:pt x="16873" y="9701"/>
                  <a:pt x="261347" y="58120"/>
                  <a:pt x="301035" y="66851"/>
                </a:cubicBezTo>
                <a:cubicBezTo>
                  <a:pt x="340723" y="75582"/>
                  <a:pt x="203933" y="53886"/>
                  <a:pt x="239123" y="54151"/>
                </a:cubicBezTo>
                <a:cubicBezTo>
                  <a:pt x="274313" y="54416"/>
                  <a:pt x="509792" y="65264"/>
                  <a:pt x="512173" y="68439"/>
                </a:cubicBezTo>
                <a:cubicBezTo>
                  <a:pt x="514554" y="71614"/>
                  <a:pt x="277222" y="68968"/>
                  <a:pt x="253410" y="73201"/>
                </a:cubicBezTo>
                <a:cubicBezTo>
                  <a:pt x="229598" y="77434"/>
                  <a:pt x="365065" y="100983"/>
                  <a:pt x="369298" y="93839"/>
                </a:cubicBezTo>
                <a:cubicBezTo>
                  <a:pt x="373531" y="86695"/>
                  <a:pt x="306062" y="42775"/>
                  <a:pt x="278810" y="30339"/>
                </a:cubicBezTo>
                <a:cubicBezTo>
                  <a:pt x="251558" y="17904"/>
                  <a:pt x="248383" y="23459"/>
                  <a:pt x="205785" y="19226"/>
                </a:cubicBezTo>
                <a:cubicBezTo>
                  <a:pt x="163187" y="14993"/>
                  <a:pt x="-14877" y="-6173"/>
                  <a:pt x="998" y="17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8" name="フリーフォーム: 図形 1497">
            <a:extLst>
              <a:ext uri="{FF2B5EF4-FFF2-40B4-BE49-F238E27FC236}">
                <a16:creationId xmlns:a16="http://schemas.microsoft.com/office/drawing/2014/main" id="{F3C79786-CABF-428A-9907-3BCA4C98A97E}"/>
              </a:ext>
            </a:extLst>
          </p:cNvPr>
          <p:cNvSpPr/>
          <p:nvPr/>
        </p:nvSpPr>
        <p:spPr>
          <a:xfrm>
            <a:off x="8728875" y="5897558"/>
            <a:ext cx="439298" cy="112789"/>
          </a:xfrm>
          <a:custGeom>
            <a:avLst/>
            <a:gdLst>
              <a:gd name="connsiteX0" fmla="*/ 2375 w 439298"/>
              <a:gd name="connsiteY0" fmla="*/ 5 h 112789"/>
              <a:gd name="connsiteX1" fmla="*/ 267488 w 439298"/>
              <a:gd name="connsiteY1" fmla="*/ 49217 h 112789"/>
              <a:gd name="connsiteX2" fmla="*/ 362738 w 439298"/>
              <a:gd name="connsiteY2" fmla="*/ 26992 h 112789"/>
              <a:gd name="connsiteX3" fmla="*/ 377025 w 439298"/>
              <a:gd name="connsiteY3" fmla="*/ 30167 h 112789"/>
              <a:gd name="connsiteX4" fmla="*/ 438938 w 439298"/>
              <a:gd name="connsiteY4" fmla="*/ 20642 h 112789"/>
              <a:gd name="connsiteX5" fmla="*/ 345275 w 439298"/>
              <a:gd name="connsiteY5" fmla="*/ 42867 h 112789"/>
              <a:gd name="connsiteX6" fmla="*/ 296063 w 439298"/>
              <a:gd name="connsiteY6" fmla="*/ 88905 h 112789"/>
              <a:gd name="connsiteX7" fmla="*/ 288125 w 439298"/>
              <a:gd name="connsiteY7" fmla="*/ 73030 h 112789"/>
              <a:gd name="connsiteX8" fmla="*/ 275425 w 439298"/>
              <a:gd name="connsiteY8" fmla="*/ 107955 h 112789"/>
              <a:gd name="connsiteX9" fmla="*/ 251613 w 439298"/>
              <a:gd name="connsiteY9" fmla="*/ 79380 h 112789"/>
              <a:gd name="connsiteX10" fmla="*/ 245263 w 439298"/>
              <a:gd name="connsiteY10" fmla="*/ 112717 h 112789"/>
              <a:gd name="connsiteX11" fmla="*/ 215100 w 439298"/>
              <a:gd name="connsiteY11" fmla="*/ 68267 h 112789"/>
              <a:gd name="connsiteX12" fmla="*/ 188113 w 439298"/>
              <a:gd name="connsiteY12" fmla="*/ 101605 h 112789"/>
              <a:gd name="connsiteX13" fmla="*/ 175413 w 439298"/>
              <a:gd name="connsiteY13" fmla="*/ 63505 h 112789"/>
              <a:gd name="connsiteX14" fmla="*/ 138900 w 439298"/>
              <a:gd name="connsiteY14" fmla="*/ 46042 h 112789"/>
              <a:gd name="connsiteX15" fmla="*/ 2375 w 439298"/>
              <a:gd name="connsiteY15" fmla="*/ 5 h 112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39298" h="112789">
                <a:moveTo>
                  <a:pt x="2375" y="5"/>
                </a:moveTo>
                <a:cubicBezTo>
                  <a:pt x="23806" y="534"/>
                  <a:pt x="207428" y="44719"/>
                  <a:pt x="267488" y="49217"/>
                </a:cubicBezTo>
                <a:cubicBezTo>
                  <a:pt x="327548" y="53715"/>
                  <a:pt x="344482" y="30167"/>
                  <a:pt x="362738" y="26992"/>
                </a:cubicBezTo>
                <a:cubicBezTo>
                  <a:pt x="380994" y="23817"/>
                  <a:pt x="364325" y="31225"/>
                  <a:pt x="377025" y="30167"/>
                </a:cubicBezTo>
                <a:cubicBezTo>
                  <a:pt x="389725" y="29109"/>
                  <a:pt x="444230" y="18525"/>
                  <a:pt x="438938" y="20642"/>
                </a:cubicBezTo>
                <a:cubicBezTo>
                  <a:pt x="433646" y="22759"/>
                  <a:pt x="369087" y="31490"/>
                  <a:pt x="345275" y="42867"/>
                </a:cubicBezTo>
                <a:cubicBezTo>
                  <a:pt x="321463" y="54244"/>
                  <a:pt x="305588" y="83878"/>
                  <a:pt x="296063" y="88905"/>
                </a:cubicBezTo>
                <a:cubicBezTo>
                  <a:pt x="286538" y="93932"/>
                  <a:pt x="291565" y="69855"/>
                  <a:pt x="288125" y="73030"/>
                </a:cubicBezTo>
                <a:cubicBezTo>
                  <a:pt x="284685" y="76205"/>
                  <a:pt x="281510" y="106897"/>
                  <a:pt x="275425" y="107955"/>
                </a:cubicBezTo>
                <a:cubicBezTo>
                  <a:pt x="269340" y="109013"/>
                  <a:pt x="256640" y="78586"/>
                  <a:pt x="251613" y="79380"/>
                </a:cubicBezTo>
                <a:cubicBezTo>
                  <a:pt x="246586" y="80174"/>
                  <a:pt x="251348" y="114569"/>
                  <a:pt x="245263" y="112717"/>
                </a:cubicBezTo>
                <a:cubicBezTo>
                  <a:pt x="239178" y="110865"/>
                  <a:pt x="224625" y="70119"/>
                  <a:pt x="215100" y="68267"/>
                </a:cubicBezTo>
                <a:cubicBezTo>
                  <a:pt x="205575" y="66415"/>
                  <a:pt x="194727" y="102399"/>
                  <a:pt x="188113" y="101605"/>
                </a:cubicBezTo>
                <a:cubicBezTo>
                  <a:pt x="181499" y="100811"/>
                  <a:pt x="183615" y="72766"/>
                  <a:pt x="175413" y="63505"/>
                </a:cubicBezTo>
                <a:cubicBezTo>
                  <a:pt x="167211" y="54245"/>
                  <a:pt x="166946" y="55567"/>
                  <a:pt x="138900" y="46042"/>
                </a:cubicBezTo>
                <a:cubicBezTo>
                  <a:pt x="110854" y="36517"/>
                  <a:pt x="-19056" y="-524"/>
                  <a:pt x="2375" y="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9" name="フリーフォーム: 図形 1498">
            <a:extLst>
              <a:ext uri="{FF2B5EF4-FFF2-40B4-BE49-F238E27FC236}">
                <a16:creationId xmlns:a16="http://schemas.microsoft.com/office/drawing/2014/main" id="{2A1EEA31-AC7A-494B-B06A-C3E636B04F1D}"/>
              </a:ext>
            </a:extLst>
          </p:cNvPr>
          <p:cNvSpPr/>
          <p:nvPr/>
        </p:nvSpPr>
        <p:spPr>
          <a:xfrm>
            <a:off x="7040409" y="5376225"/>
            <a:ext cx="1970445" cy="1438058"/>
          </a:xfrm>
          <a:custGeom>
            <a:avLst/>
            <a:gdLst>
              <a:gd name="connsiteX0" fmla="*/ 116041 w 1970445"/>
              <a:gd name="connsiteY0" fmla="*/ 46675 h 1438058"/>
              <a:gd name="connsiteX1" fmla="*/ 820891 w 1970445"/>
              <a:gd name="connsiteY1" fmla="*/ 875350 h 1438058"/>
              <a:gd name="connsiteX2" fmla="*/ 731991 w 1970445"/>
              <a:gd name="connsiteY2" fmla="*/ 808675 h 1438058"/>
              <a:gd name="connsiteX3" fmla="*/ 1360641 w 1970445"/>
              <a:gd name="connsiteY3" fmla="*/ 1357950 h 1438058"/>
              <a:gd name="connsiteX4" fmla="*/ 1224116 w 1970445"/>
              <a:gd name="connsiteY4" fmla="*/ 1262700 h 1438058"/>
              <a:gd name="connsiteX5" fmla="*/ 1665441 w 1970445"/>
              <a:gd name="connsiteY5" fmla="*/ 1434150 h 1438058"/>
              <a:gd name="connsiteX6" fmla="*/ 1316191 w 1970445"/>
              <a:gd name="connsiteY6" fmla="*/ 1373825 h 1438058"/>
              <a:gd name="connsiteX7" fmla="*/ 1967066 w 1970445"/>
              <a:gd name="connsiteY7" fmla="*/ 1272225 h 1438058"/>
              <a:gd name="connsiteX8" fmla="*/ 1557491 w 1970445"/>
              <a:gd name="connsiteY8" fmla="*/ 1357950 h 1438058"/>
              <a:gd name="connsiteX9" fmla="*/ 1246341 w 1970445"/>
              <a:gd name="connsiteY9" fmla="*/ 1319850 h 1438058"/>
              <a:gd name="connsiteX10" fmla="*/ 538316 w 1970445"/>
              <a:gd name="connsiteY10" fmla="*/ 1002350 h 1438058"/>
              <a:gd name="connsiteX11" fmla="*/ 1151091 w 1970445"/>
              <a:gd name="connsiteY11" fmla="*/ 1269050 h 1438058"/>
              <a:gd name="connsiteX12" fmla="*/ 100166 w 1970445"/>
              <a:gd name="connsiteY12" fmla="*/ 605475 h 1438058"/>
              <a:gd name="connsiteX13" fmla="*/ 449416 w 1970445"/>
              <a:gd name="connsiteY13" fmla="*/ 827725 h 1438058"/>
              <a:gd name="connsiteX14" fmla="*/ 214466 w 1970445"/>
              <a:gd name="connsiteY14" fmla="*/ 532450 h 1438058"/>
              <a:gd name="connsiteX15" fmla="*/ 4916 w 1970445"/>
              <a:gd name="connsiteY15" fmla="*/ 14925 h 1438058"/>
              <a:gd name="connsiteX16" fmla="*/ 93816 w 1970445"/>
              <a:gd name="connsiteY16" fmla="*/ 192725 h 1438058"/>
              <a:gd name="connsiteX17" fmla="*/ 395441 w 1970445"/>
              <a:gd name="connsiteY17" fmla="*/ 735650 h 1438058"/>
              <a:gd name="connsiteX18" fmla="*/ 223991 w 1970445"/>
              <a:gd name="connsiteY18" fmla="*/ 484825 h 1438058"/>
              <a:gd name="connsiteX19" fmla="*/ 116041 w 1970445"/>
              <a:gd name="connsiteY19" fmla="*/ 46675 h 1438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70445" h="1438058">
                <a:moveTo>
                  <a:pt x="116041" y="46675"/>
                </a:moveTo>
                <a:cubicBezTo>
                  <a:pt x="215524" y="111763"/>
                  <a:pt x="718233" y="748350"/>
                  <a:pt x="820891" y="875350"/>
                </a:cubicBezTo>
                <a:cubicBezTo>
                  <a:pt x="923549" y="1002350"/>
                  <a:pt x="642033" y="728242"/>
                  <a:pt x="731991" y="808675"/>
                </a:cubicBezTo>
                <a:cubicBezTo>
                  <a:pt x="821949" y="889108"/>
                  <a:pt x="1278620" y="1282279"/>
                  <a:pt x="1360641" y="1357950"/>
                </a:cubicBezTo>
                <a:cubicBezTo>
                  <a:pt x="1442662" y="1433621"/>
                  <a:pt x="1173316" y="1250000"/>
                  <a:pt x="1224116" y="1262700"/>
                </a:cubicBezTo>
                <a:cubicBezTo>
                  <a:pt x="1274916" y="1275400"/>
                  <a:pt x="1650095" y="1415629"/>
                  <a:pt x="1665441" y="1434150"/>
                </a:cubicBezTo>
                <a:cubicBezTo>
                  <a:pt x="1680787" y="1452671"/>
                  <a:pt x="1265920" y="1400813"/>
                  <a:pt x="1316191" y="1373825"/>
                </a:cubicBezTo>
                <a:cubicBezTo>
                  <a:pt x="1366462" y="1346837"/>
                  <a:pt x="1926849" y="1274871"/>
                  <a:pt x="1967066" y="1272225"/>
                </a:cubicBezTo>
                <a:cubicBezTo>
                  <a:pt x="2007283" y="1269579"/>
                  <a:pt x="1677612" y="1350013"/>
                  <a:pt x="1557491" y="1357950"/>
                </a:cubicBezTo>
                <a:cubicBezTo>
                  <a:pt x="1437370" y="1365887"/>
                  <a:pt x="1416204" y="1379117"/>
                  <a:pt x="1246341" y="1319850"/>
                </a:cubicBezTo>
                <a:cubicBezTo>
                  <a:pt x="1076479" y="1260583"/>
                  <a:pt x="554191" y="1010817"/>
                  <a:pt x="538316" y="1002350"/>
                </a:cubicBezTo>
                <a:cubicBezTo>
                  <a:pt x="522441" y="993883"/>
                  <a:pt x="1224116" y="1335196"/>
                  <a:pt x="1151091" y="1269050"/>
                </a:cubicBezTo>
                <a:cubicBezTo>
                  <a:pt x="1078066" y="1202904"/>
                  <a:pt x="217112" y="679029"/>
                  <a:pt x="100166" y="605475"/>
                </a:cubicBezTo>
                <a:cubicBezTo>
                  <a:pt x="-16780" y="531921"/>
                  <a:pt x="430366" y="839896"/>
                  <a:pt x="449416" y="827725"/>
                </a:cubicBezTo>
                <a:cubicBezTo>
                  <a:pt x="468466" y="815554"/>
                  <a:pt x="288549" y="667917"/>
                  <a:pt x="214466" y="532450"/>
                </a:cubicBezTo>
                <a:cubicBezTo>
                  <a:pt x="140383" y="396983"/>
                  <a:pt x="25024" y="71546"/>
                  <a:pt x="4916" y="14925"/>
                </a:cubicBezTo>
                <a:cubicBezTo>
                  <a:pt x="-15192" y="-41696"/>
                  <a:pt x="28729" y="72604"/>
                  <a:pt x="93816" y="192725"/>
                </a:cubicBezTo>
                <a:cubicBezTo>
                  <a:pt x="158903" y="312846"/>
                  <a:pt x="373745" y="686967"/>
                  <a:pt x="395441" y="735650"/>
                </a:cubicBezTo>
                <a:cubicBezTo>
                  <a:pt x="417137" y="784333"/>
                  <a:pt x="270028" y="593833"/>
                  <a:pt x="223991" y="484825"/>
                </a:cubicBezTo>
                <a:cubicBezTo>
                  <a:pt x="177954" y="375817"/>
                  <a:pt x="16558" y="-18413"/>
                  <a:pt x="116041" y="4667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0" name="フリーフォーム: 図形 1499">
            <a:extLst>
              <a:ext uri="{FF2B5EF4-FFF2-40B4-BE49-F238E27FC236}">
                <a16:creationId xmlns:a16="http://schemas.microsoft.com/office/drawing/2014/main" id="{00B9DD67-B230-444A-8728-4A92E0C99670}"/>
              </a:ext>
            </a:extLst>
          </p:cNvPr>
          <p:cNvSpPr/>
          <p:nvPr/>
        </p:nvSpPr>
        <p:spPr>
          <a:xfrm>
            <a:off x="8075652" y="6481510"/>
            <a:ext cx="1108593" cy="1217908"/>
          </a:xfrm>
          <a:custGeom>
            <a:avLst/>
            <a:gdLst>
              <a:gd name="connsiteX0" fmla="*/ 388898 w 1108593"/>
              <a:gd name="connsiteY0" fmla="*/ 271715 h 1217908"/>
              <a:gd name="connsiteX1" fmla="*/ 299998 w 1108593"/>
              <a:gd name="connsiteY1" fmla="*/ 303465 h 1217908"/>
              <a:gd name="connsiteX2" fmla="*/ 1548 w 1108593"/>
              <a:gd name="connsiteY2" fmla="*/ 490790 h 1217908"/>
              <a:gd name="connsiteX3" fmla="*/ 442873 w 1108593"/>
              <a:gd name="connsiteY3" fmla="*/ 347915 h 1217908"/>
              <a:gd name="connsiteX4" fmla="*/ 715923 w 1108593"/>
              <a:gd name="connsiteY4" fmla="*/ 344740 h 1217908"/>
              <a:gd name="connsiteX5" fmla="*/ 503198 w 1108593"/>
              <a:gd name="connsiteY5" fmla="*/ 541590 h 1217908"/>
              <a:gd name="connsiteX6" fmla="*/ 458748 w 1108593"/>
              <a:gd name="connsiteY6" fmla="*/ 674940 h 1217908"/>
              <a:gd name="connsiteX7" fmla="*/ 642898 w 1108593"/>
              <a:gd name="connsiteY7" fmla="*/ 592390 h 1217908"/>
              <a:gd name="connsiteX8" fmla="*/ 414298 w 1108593"/>
              <a:gd name="connsiteY8" fmla="*/ 855915 h 1217908"/>
              <a:gd name="connsiteX9" fmla="*/ 658773 w 1108593"/>
              <a:gd name="connsiteY9" fmla="*/ 786065 h 1217908"/>
              <a:gd name="connsiteX10" fmla="*/ 106323 w 1108593"/>
              <a:gd name="connsiteY10" fmla="*/ 1198815 h 1217908"/>
              <a:gd name="connsiteX11" fmla="*/ 522248 w 1108593"/>
              <a:gd name="connsiteY11" fmla="*/ 986090 h 1217908"/>
              <a:gd name="connsiteX12" fmla="*/ 433348 w 1108593"/>
              <a:gd name="connsiteY12" fmla="*/ 1217865 h 1217908"/>
              <a:gd name="connsiteX13" fmla="*/ 646073 w 1108593"/>
              <a:gd name="connsiteY13" fmla="*/ 963865 h 1217908"/>
              <a:gd name="connsiteX14" fmla="*/ 1106448 w 1108593"/>
              <a:gd name="connsiteY14" fmla="*/ 14540 h 1217908"/>
              <a:gd name="connsiteX15" fmla="*/ 814348 w 1108593"/>
              <a:gd name="connsiteY15" fmla="*/ 408240 h 1217908"/>
              <a:gd name="connsiteX16" fmla="*/ 715923 w 1108593"/>
              <a:gd name="connsiteY16" fmla="*/ 678115 h 1217908"/>
              <a:gd name="connsiteX17" fmla="*/ 833398 w 1108593"/>
              <a:gd name="connsiteY17" fmla="*/ 312990 h 1217908"/>
              <a:gd name="connsiteX18" fmla="*/ 665123 w 1108593"/>
              <a:gd name="connsiteY18" fmla="*/ 316165 h 1217908"/>
              <a:gd name="connsiteX19" fmla="*/ 423823 w 1108593"/>
              <a:gd name="connsiteY19" fmla="*/ 322515 h 1217908"/>
              <a:gd name="connsiteX20" fmla="*/ 268248 w 1108593"/>
              <a:gd name="connsiteY20" fmla="*/ 351090 h 1217908"/>
              <a:gd name="connsiteX21" fmla="*/ 246023 w 1108593"/>
              <a:gd name="connsiteY21" fmla="*/ 338390 h 1217908"/>
              <a:gd name="connsiteX22" fmla="*/ 388898 w 1108593"/>
              <a:gd name="connsiteY22" fmla="*/ 271715 h 121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08593" h="1217908">
                <a:moveTo>
                  <a:pt x="388898" y="271715"/>
                </a:moveTo>
                <a:cubicBezTo>
                  <a:pt x="397894" y="265894"/>
                  <a:pt x="364556" y="266953"/>
                  <a:pt x="299998" y="303465"/>
                </a:cubicBezTo>
                <a:cubicBezTo>
                  <a:pt x="235440" y="339977"/>
                  <a:pt x="-22265" y="483382"/>
                  <a:pt x="1548" y="490790"/>
                </a:cubicBezTo>
                <a:cubicBezTo>
                  <a:pt x="25360" y="498198"/>
                  <a:pt x="323811" y="372257"/>
                  <a:pt x="442873" y="347915"/>
                </a:cubicBezTo>
                <a:cubicBezTo>
                  <a:pt x="561935" y="323573"/>
                  <a:pt x="705869" y="312461"/>
                  <a:pt x="715923" y="344740"/>
                </a:cubicBezTo>
                <a:cubicBezTo>
                  <a:pt x="725977" y="377019"/>
                  <a:pt x="546061" y="486557"/>
                  <a:pt x="503198" y="541590"/>
                </a:cubicBezTo>
                <a:cubicBezTo>
                  <a:pt x="460336" y="596623"/>
                  <a:pt x="435465" y="666473"/>
                  <a:pt x="458748" y="674940"/>
                </a:cubicBezTo>
                <a:cubicBezTo>
                  <a:pt x="482031" y="683407"/>
                  <a:pt x="650306" y="562228"/>
                  <a:pt x="642898" y="592390"/>
                </a:cubicBezTo>
                <a:cubicBezTo>
                  <a:pt x="635490" y="622552"/>
                  <a:pt x="411652" y="823636"/>
                  <a:pt x="414298" y="855915"/>
                </a:cubicBezTo>
                <a:cubicBezTo>
                  <a:pt x="416944" y="888194"/>
                  <a:pt x="710102" y="728915"/>
                  <a:pt x="658773" y="786065"/>
                </a:cubicBezTo>
                <a:cubicBezTo>
                  <a:pt x="607444" y="843215"/>
                  <a:pt x="129077" y="1165478"/>
                  <a:pt x="106323" y="1198815"/>
                </a:cubicBezTo>
                <a:cubicBezTo>
                  <a:pt x="83569" y="1232153"/>
                  <a:pt x="467744" y="982915"/>
                  <a:pt x="522248" y="986090"/>
                </a:cubicBezTo>
                <a:cubicBezTo>
                  <a:pt x="576752" y="989265"/>
                  <a:pt x="412710" y="1221569"/>
                  <a:pt x="433348" y="1217865"/>
                </a:cubicBezTo>
                <a:cubicBezTo>
                  <a:pt x="453986" y="1214161"/>
                  <a:pt x="533890" y="1164419"/>
                  <a:pt x="646073" y="963865"/>
                </a:cubicBezTo>
                <a:cubicBezTo>
                  <a:pt x="758256" y="763311"/>
                  <a:pt x="1078402" y="107144"/>
                  <a:pt x="1106448" y="14540"/>
                </a:cubicBezTo>
                <a:cubicBezTo>
                  <a:pt x="1134494" y="-78064"/>
                  <a:pt x="879435" y="297644"/>
                  <a:pt x="814348" y="408240"/>
                </a:cubicBezTo>
                <a:cubicBezTo>
                  <a:pt x="749261" y="518836"/>
                  <a:pt x="712748" y="693990"/>
                  <a:pt x="715923" y="678115"/>
                </a:cubicBezTo>
                <a:cubicBezTo>
                  <a:pt x="719098" y="662240"/>
                  <a:pt x="841865" y="373315"/>
                  <a:pt x="833398" y="312990"/>
                </a:cubicBezTo>
                <a:cubicBezTo>
                  <a:pt x="824931" y="252665"/>
                  <a:pt x="665123" y="316165"/>
                  <a:pt x="665123" y="316165"/>
                </a:cubicBezTo>
                <a:cubicBezTo>
                  <a:pt x="596861" y="317752"/>
                  <a:pt x="489969" y="316694"/>
                  <a:pt x="423823" y="322515"/>
                </a:cubicBezTo>
                <a:cubicBezTo>
                  <a:pt x="357677" y="328336"/>
                  <a:pt x="297881" y="348444"/>
                  <a:pt x="268248" y="351090"/>
                </a:cubicBezTo>
                <a:cubicBezTo>
                  <a:pt x="238615" y="353736"/>
                  <a:pt x="229090" y="350032"/>
                  <a:pt x="246023" y="338390"/>
                </a:cubicBezTo>
                <a:cubicBezTo>
                  <a:pt x="262956" y="326748"/>
                  <a:pt x="379902" y="277536"/>
                  <a:pt x="388898" y="2717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2" name="フリーフォーム: 図形 1501">
            <a:extLst>
              <a:ext uri="{FF2B5EF4-FFF2-40B4-BE49-F238E27FC236}">
                <a16:creationId xmlns:a16="http://schemas.microsoft.com/office/drawing/2014/main" id="{8FB66793-1285-4AD5-B446-8A936BDDEEC8}"/>
              </a:ext>
            </a:extLst>
          </p:cNvPr>
          <p:cNvSpPr/>
          <p:nvPr/>
        </p:nvSpPr>
        <p:spPr>
          <a:xfrm>
            <a:off x="6877046" y="5793833"/>
            <a:ext cx="546221" cy="1335551"/>
          </a:xfrm>
          <a:custGeom>
            <a:avLst/>
            <a:gdLst>
              <a:gd name="connsiteX0" fmla="*/ 231779 w 546221"/>
              <a:gd name="connsiteY0" fmla="*/ 29117 h 1335551"/>
              <a:gd name="connsiteX1" fmla="*/ 323854 w 546221"/>
              <a:gd name="connsiteY1" fmla="*/ 514892 h 1335551"/>
              <a:gd name="connsiteX2" fmla="*/ 327029 w 546221"/>
              <a:gd name="connsiteY2" fmla="*/ 470442 h 1335551"/>
              <a:gd name="connsiteX3" fmla="*/ 533404 w 546221"/>
              <a:gd name="connsiteY3" fmla="*/ 1286417 h 1335551"/>
              <a:gd name="connsiteX4" fmla="*/ 466729 w 546221"/>
              <a:gd name="connsiteY4" fmla="*/ 1178467 h 1335551"/>
              <a:gd name="connsiteX5" fmla="*/ 4 w 546221"/>
              <a:gd name="connsiteY5" fmla="*/ 638717 h 1335551"/>
              <a:gd name="connsiteX6" fmla="*/ 457204 w 546221"/>
              <a:gd name="connsiteY6" fmla="*/ 1327692 h 1335551"/>
              <a:gd name="connsiteX7" fmla="*/ 200029 w 546221"/>
              <a:gd name="connsiteY7" fmla="*/ 886367 h 1335551"/>
              <a:gd name="connsiteX8" fmla="*/ 9529 w 546221"/>
              <a:gd name="connsiteY8" fmla="*/ 381542 h 1335551"/>
              <a:gd name="connsiteX9" fmla="*/ 95254 w 546221"/>
              <a:gd name="connsiteY9" fmla="*/ 387892 h 1335551"/>
              <a:gd name="connsiteX10" fmla="*/ 53979 w 546221"/>
              <a:gd name="connsiteY10" fmla="*/ 3717 h 1335551"/>
              <a:gd name="connsiteX11" fmla="*/ 146054 w 546221"/>
              <a:gd name="connsiteY11" fmla="*/ 184692 h 1335551"/>
              <a:gd name="connsiteX12" fmla="*/ 231779 w 546221"/>
              <a:gd name="connsiteY12" fmla="*/ 29117 h 1335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6221" h="1335551">
                <a:moveTo>
                  <a:pt x="231779" y="29117"/>
                </a:moveTo>
                <a:cubicBezTo>
                  <a:pt x="261412" y="84150"/>
                  <a:pt x="307979" y="441338"/>
                  <a:pt x="323854" y="514892"/>
                </a:cubicBezTo>
                <a:cubicBezTo>
                  <a:pt x="339729" y="588446"/>
                  <a:pt x="292104" y="341855"/>
                  <a:pt x="327029" y="470442"/>
                </a:cubicBezTo>
                <a:cubicBezTo>
                  <a:pt x="361954" y="599029"/>
                  <a:pt x="510121" y="1168413"/>
                  <a:pt x="533404" y="1286417"/>
                </a:cubicBezTo>
                <a:cubicBezTo>
                  <a:pt x="556687" y="1404421"/>
                  <a:pt x="555629" y="1286417"/>
                  <a:pt x="466729" y="1178467"/>
                </a:cubicBezTo>
                <a:cubicBezTo>
                  <a:pt x="377829" y="1070517"/>
                  <a:pt x="1591" y="613846"/>
                  <a:pt x="4" y="638717"/>
                </a:cubicBezTo>
                <a:cubicBezTo>
                  <a:pt x="-1584" y="663588"/>
                  <a:pt x="423867" y="1286417"/>
                  <a:pt x="457204" y="1327692"/>
                </a:cubicBezTo>
                <a:cubicBezTo>
                  <a:pt x="490541" y="1368967"/>
                  <a:pt x="274641" y="1044059"/>
                  <a:pt x="200029" y="886367"/>
                </a:cubicBezTo>
                <a:cubicBezTo>
                  <a:pt x="125417" y="728675"/>
                  <a:pt x="26991" y="464621"/>
                  <a:pt x="9529" y="381542"/>
                </a:cubicBezTo>
                <a:cubicBezTo>
                  <a:pt x="-7933" y="298463"/>
                  <a:pt x="87846" y="450863"/>
                  <a:pt x="95254" y="387892"/>
                </a:cubicBezTo>
                <a:cubicBezTo>
                  <a:pt x="102662" y="324921"/>
                  <a:pt x="45512" y="37584"/>
                  <a:pt x="53979" y="3717"/>
                </a:cubicBezTo>
                <a:cubicBezTo>
                  <a:pt x="62446" y="-30150"/>
                  <a:pt x="117479" y="178342"/>
                  <a:pt x="146054" y="184692"/>
                </a:cubicBezTo>
                <a:cubicBezTo>
                  <a:pt x="174629" y="191042"/>
                  <a:pt x="202146" y="-25916"/>
                  <a:pt x="231779" y="2911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3" name="フリーフォーム: 図形 1502">
            <a:extLst>
              <a:ext uri="{FF2B5EF4-FFF2-40B4-BE49-F238E27FC236}">
                <a16:creationId xmlns:a16="http://schemas.microsoft.com/office/drawing/2014/main" id="{46BF49E4-6181-4D29-A172-115FCC238E68}"/>
              </a:ext>
            </a:extLst>
          </p:cNvPr>
          <p:cNvSpPr/>
          <p:nvPr/>
        </p:nvSpPr>
        <p:spPr>
          <a:xfrm>
            <a:off x="7139095" y="6082926"/>
            <a:ext cx="337133" cy="1666013"/>
          </a:xfrm>
          <a:custGeom>
            <a:avLst/>
            <a:gdLst>
              <a:gd name="connsiteX0" fmla="*/ 14180 w 337133"/>
              <a:gd name="connsiteY0" fmla="*/ 76574 h 1666013"/>
              <a:gd name="connsiteX1" fmla="*/ 33230 w 337133"/>
              <a:gd name="connsiteY1" fmla="*/ 162299 h 1666013"/>
              <a:gd name="connsiteX2" fmla="*/ 198330 w 337133"/>
              <a:gd name="connsiteY2" fmla="*/ 1333874 h 1666013"/>
              <a:gd name="connsiteX3" fmla="*/ 144355 w 337133"/>
              <a:gd name="connsiteY3" fmla="*/ 1073524 h 1666013"/>
              <a:gd name="connsiteX4" fmla="*/ 325330 w 337133"/>
              <a:gd name="connsiteY4" fmla="*/ 1657724 h 1666013"/>
              <a:gd name="connsiteX5" fmla="*/ 306280 w 337133"/>
              <a:gd name="connsiteY5" fmla="*/ 1375149 h 1666013"/>
              <a:gd name="connsiteX6" fmla="*/ 198330 w 337133"/>
              <a:gd name="connsiteY6" fmla="*/ 794124 h 1666013"/>
              <a:gd name="connsiteX7" fmla="*/ 14180 w 337133"/>
              <a:gd name="connsiteY7" fmla="*/ 76574 h 1666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7133" h="1666013">
                <a:moveTo>
                  <a:pt x="14180" y="76574"/>
                </a:moveTo>
                <a:cubicBezTo>
                  <a:pt x="-13337" y="-28730"/>
                  <a:pt x="2538" y="-47251"/>
                  <a:pt x="33230" y="162299"/>
                </a:cubicBezTo>
                <a:cubicBezTo>
                  <a:pt x="63922" y="371849"/>
                  <a:pt x="179809" y="1182003"/>
                  <a:pt x="198330" y="1333874"/>
                </a:cubicBezTo>
                <a:cubicBezTo>
                  <a:pt x="216851" y="1485745"/>
                  <a:pt x="123188" y="1019549"/>
                  <a:pt x="144355" y="1073524"/>
                </a:cubicBezTo>
                <a:cubicBezTo>
                  <a:pt x="165522" y="1127499"/>
                  <a:pt x="298342" y="1607453"/>
                  <a:pt x="325330" y="1657724"/>
                </a:cubicBezTo>
                <a:cubicBezTo>
                  <a:pt x="352318" y="1707995"/>
                  <a:pt x="327447" y="1519082"/>
                  <a:pt x="306280" y="1375149"/>
                </a:cubicBezTo>
                <a:cubicBezTo>
                  <a:pt x="285113" y="1231216"/>
                  <a:pt x="248601" y="1013199"/>
                  <a:pt x="198330" y="794124"/>
                </a:cubicBezTo>
                <a:cubicBezTo>
                  <a:pt x="148059" y="575049"/>
                  <a:pt x="41697" y="181878"/>
                  <a:pt x="14180" y="7657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4" name="フリーフォーム: 図形 1503">
            <a:extLst>
              <a:ext uri="{FF2B5EF4-FFF2-40B4-BE49-F238E27FC236}">
                <a16:creationId xmlns:a16="http://schemas.microsoft.com/office/drawing/2014/main" id="{B0A23CD3-B522-4519-97AB-A198D663BC42}"/>
              </a:ext>
            </a:extLst>
          </p:cNvPr>
          <p:cNvSpPr/>
          <p:nvPr/>
        </p:nvSpPr>
        <p:spPr>
          <a:xfrm>
            <a:off x="7875545" y="7511394"/>
            <a:ext cx="770753" cy="1169511"/>
          </a:xfrm>
          <a:custGeom>
            <a:avLst/>
            <a:gdLst>
              <a:gd name="connsiteX0" fmla="*/ 750930 w 770753"/>
              <a:gd name="connsiteY0" fmla="*/ 64156 h 1169511"/>
              <a:gd name="connsiteX1" fmla="*/ 712830 w 770753"/>
              <a:gd name="connsiteY1" fmla="*/ 102256 h 1169511"/>
              <a:gd name="connsiteX2" fmla="*/ 325480 w 770753"/>
              <a:gd name="connsiteY2" fmla="*/ 772181 h 1169511"/>
              <a:gd name="connsiteX3" fmla="*/ 427080 w 770753"/>
              <a:gd name="connsiteY3" fmla="*/ 629306 h 1169511"/>
              <a:gd name="connsiteX4" fmla="*/ 7980 w 770753"/>
              <a:gd name="connsiteY4" fmla="*/ 1153181 h 1169511"/>
              <a:gd name="connsiteX5" fmla="*/ 150855 w 770753"/>
              <a:gd name="connsiteY5" fmla="*/ 1045231 h 1169511"/>
              <a:gd name="connsiteX6" fmla="*/ 138155 w 770753"/>
              <a:gd name="connsiteY6" fmla="*/ 1130956 h 1169511"/>
              <a:gd name="connsiteX7" fmla="*/ 325480 w 770753"/>
              <a:gd name="connsiteY7" fmla="*/ 937281 h 1169511"/>
              <a:gd name="connsiteX8" fmla="*/ 614405 w 770753"/>
              <a:gd name="connsiteY8" fmla="*/ 359431 h 1169511"/>
              <a:gd name="connsiteX9" fmla="*/ 535030 w 770753"/>
              <a:gd name="connsiteY9" fmla="*/ 702331 h 1169511"/>
              <a:gd name="connsiteX10" fmla="*/ 750930 w 770753"/>
              <a:gd name="connsiteY10" fmla="*/ 64156 h 116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0753" h="1169511">
                <a:moveTo>
                  <a:pt x="750930" y="64156"/>
                </a:moveTo>
                <a:cubicBezTo>
                  <a:pt x="780563" y="-35856"/>
                  <a:pt x="783738" y="-15748"/>
                  <a:pt x="712830" y="102256"/>
                </a:cubicBezTo>
                <a:cubicBezTo>
                  <a:pt x="641922" y="220260"/>
                  <a:pt x="373105" y="684339"/>
                  <a:pt x="325480" y="772181"/>
                </a:cubicBezTo>
                <a:cubicBezTo>
                  <a:pt x="277855" y="860023"/>
                  <a:pt x="479997" y="565806"/>
                  <a:pt x="427080" y="629306"/>
                </a:cubicBezTo>
                <a:cubicBezTo>
                  <a:pt x="374163" y="692806"/>
                  <a:pt x="54017" y="1083860"/>
                  <a:pt x="7980" y="1153181"/>
                </a:cubicBezTo>
                <a:cubicBezTo>
                  <a:pt x="-38057" y="1222502"/>
                  <a:pt x="129159" y="1048935"/>
                  <a:pt x="150855" y="1045231"/>
                </a:cubicBezTo>
                <a:cubicBezTo>
                  <a:pt x="172551" y="1041527"/>
                  <a:pt x="109051" y="1148948"/>
                  <a:pt x="138155" y="1130956"/>
                </a:cubicBezTo>
                <a:cubicBezTo>
                  <a:pt x="167259" y="1112964"/>
                  <a:pt x="246105" y="1065869"/>
                  <a:pt x="325480" y="937281"/>
                </a:cubicBezTo>
                <a:cubicBezTo>
                  <a:pt x="404855" y="808693"/>
                  <a:pt x="579480" y="398589"/>
                  <a:pt x="614405" y="359431"/>
                </a:cubicBezTo>
                <a:cubicBezTo>
                  <a:pt x="649330" y="320273"/>
                  <a:pt x="509101" y="756835"/>
                  <a:pt x="535030" y="702331"/>
                </a:cubicBezTo>
                <a:cubicBezTo>
                  <a:pt x="560959" y="647827"/>
                  <a:pt x="721297" y="164168"/>
                  <a:pt x="750930" y="6415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5" name="フリーフォーム: 図形 1504">
            <a:extLst>
              <a:ext uri="{FF2B5EF4-FFF2-40B4-BE49-F238E27FC236}">
                <a16:creationId xmlns:a16="http://schemas.microsoft.com/office/drawing/2014/main" id="{0E679F17-91A5-4AFE-8C50-E177FA9DD3C9}"/>
              </a:ext>
            </a:extLst>
          </p:cNvPr>
          <p:cNvSpPr/>
          <p:nvPr/>
        </p:nvSpPr>
        <p:spPr>
          <a:xfrm>
            <a:off x="7279849" y="7617794"/>
            <a:ext cx="618965" cy="1475639"/>
          </a:xfrm>
          <a:custGeom>
            <a:avLst/>
            <a:gdLst>
              <a:gd name="connsiteX0" fmla="*/ 9951 w 618965"/>
              <a:gd name="connsiteY0" fmla="*/ 56181 h 1475639"/>
              <a:gd name="connsiteX1" fmla="*/ 63926 w 618965"/>
              <a:gd name="connsiteY1" fmla="*/ 84756 h 1475639"/>
              <a:gd name="connsiteX2" fmla="*/ 406826 w 618965"/>
              <a:gd name="connsiteY2" fmla="*/ 811831 h 1475639"/>
              <a:gd name="connsiteX3" fmla="*/ 387776 w 618965"/>
              <a:gd name="connsiteY3" fmla="*/ 859456 h 1475639"/>
              <a:gd name="connsiteX4" fmla="*/ 616376 w 618965"/>
              <a:gd name="connsiteY4" fmla="*/ 1430956 h 1475639"/>
              <a:gd name="connsiteX5" fmla="*/ 511601 w 618965"/>
              <a:gd name="connsiteY5" fmla="*/ 1303956 h 1475639"/>
              <a:gd name="connsiteX6" fmla="*/ 517951 w 618965"/>
              <a:gd name="connsiteY6" fmla="*/ 1475406 h 1475639"/>
              <a:gd name="connsiteX7" fmla="*/ 416351 w 618965"/>
              <a:gd name="connsiteY7" fmla="*/ 1259506 h 1475639"/>
              <a:gd name="connsiteX8" fmla="*/ 19476 w 618965"/>
              <a:gd name="connsiteY8" fmla="*/ 224456 h 1475639"/>
              <a:gd name="connsiteX9" fmla="*/ 187751 w 618965"/>
              <a:gd name="connsiteY9" fmla="*/ 456231 h 1475639"/>
              <a:gd name="connsiteX10" fmla="*/ 9951 w 618965"/>
              <a:gd name="connsiteY10" fmla="*/ 56181 h 1475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8965" h="1475639">
                <a:moveTo>
                  <a:pt x="9951" y="56181"/>
                </a:moveTo>
                <a:cubicBezTo>
                  <a:pt x="-10686" y="-5731"/>
                  <a:pt x="-2220" y="-41186"/>
                  <a:pt x="63926" y="84756"/>
                </a:cubicBezTo>
                <a:cubicBezTo>
                  <a:pt x="130072" y="210698"/>
                  <a:pt x="352851" y="682714"/>
                  <a:pt x="406826" y="811831"/>
                </a:cubicBezTo>
                <a:cubicBezTo>
                  <a:pt x="460801" y="940948"/>
                  <a:pt x="352851" y="756269"/>
                  <a:pt x="387776" y="859456"/>
                </a:cubicBezTo>
                <a:cubicBezTo>
                  <a:pt x="422701" y="962643"/>
                  <a:pt x="595739" y="1356873"/>
                  <a:pt x="616376" y="1430956"/>
                </a:cubicBezTo>
                <a:cubicBezTo>
                  <a:pt x="637013" y="1505039"/>
                  <a:pt x="528005" y="1296548"/>
                  <a:pt x="511601" y="1303956"/>
                </a:cubicBezTo>
                <a:cubicBezTo>
                  <a:pt x="495197" y="1311364"/>
                  <a:pt x="533826" y="1482814"/>
                  <a:pt x="517951" y="1475406"/>
                </a:cubicBezTo>
                <a:cubicBezTo>
                  <a:pt x="502076" y="1467998"/>
                  <a:pt x="499430" y="1467998"/>
                  <a:pt x="416351" y="1259506"/>
                </a:cubicBezTo>
                <a:cubicBezTo>
                  <a:pt x="333272" y="1051014"/>
                  <a:pt x="57576" y="358335"/>
                  <a:pt x="19476" y="224456"/>
                </a:cubicBezTo>
                <a:cubicBezTo>
                  <a:pt x="-18624" y="90577"/>
                  <a:pt x="189868" y="483219"/>
                  <a:pt x="187751" y="456231"/>
                </a:cubicBezTo>
                <a:cubicBezTo>
                  <a:pt x="185634" y="429244"/>
                  <a:pt x="30588" y="118093"/>
                  <a:pt x="9951" y="5618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6" name="フリーフォーム: 図形 1505">
            <a:extLst>
              <a:ext uri="{FF2B5EF4-FFF2-40B4-BE49-F238E27FC236}">
                <a16:creationId xmlns:a16="http://schemas.microsoft.com/office/drawing/2014/main" id="{ECFA5D11-9B1A-4A3E-BDD1-80B59D361E5D}"/>
              </a:ext>
            </a:extLst>
          </p:cNvPr>
          <p:cNvSpPr/>
          <p:nvPr/>
        </p:nvSpPr>
        <p:spPr>
          <a:xfrm>
            <a:off x="6938532" y="5825634"/>
            <a:ext cx="155221" cy="919301"/>
          </a:xfrm>
          <a:custGeom>
            <a:avLst/>
            <a:gdLst>
              <a:gd name="connsiteX0" fmla="*/ 151243 w 155221"/>
              <a:gd name="connsiteY0" fmla="*/ 48116 h 919301"/>
              <a:gd name="connsiteX1" fmla="*/ 151243 w 155221"/>
              <a:gd name="connsiteY1" fmla="*/ 387841 h 919301"/>
              <a:gd name="connsiteX2" fmla="*/ 122668 w 155221"/>
              <a:gd name="connsiteY2" fmla="*/ 254491 h 919301"/>
              <a:gd name="connsiteX3" fmla="*/ 75043 w 155221"/>
              <a:gd name="connsiteY3" fmla="*/ 679941 h 919301"/>
              <a:gd name="connsiteX4" fmla="*/ 30593 w 155221"/>
              <a:gd name="connsiteY4" fmla="*/ 537066 h 919301"/>
              <a:gd name="connsiteX5" fmla="*/ 94093 w 155221"/>
              <a:gd name="connsiteY5" fmla="*/ 918066 h 919301"/>
              <a:gd name="connsiteX6" fmla="*/ 5193 w 155221"/>
              <a:gd name="connsiteY6" fmla="*/ 635491 h 919301"/>
              <a:gd name="connsiteX7" fmla="*/ 14718 w 155221"/>
              <a:gd name="connsiteY7" fmla="*/ 22716 h 919301"/>
              <a:gd name="connsiteX8" fmla="*/ 49643 w 155221"/>
              <a:gd name="connsiteY8" fmla="*/ 124316 h 919301"/>
              <a:gd name="connsiteX9" fmla="*/ 55993 w 155221"/>
              <a:gd name="connsiteY9" fmla="*/ 54466 h 919301"/>
              <a:gd name="connsiteX10" fmla="*/ 116318 w 155221"/>
              <a:gd name="connsiteY10" fmla="*/ 102091 h 919301"/>
              <a:gd name="connsiteX11" fmla="*/ 151243 w 155221"/>
              <a:gd name="connsiteY11" fmla="*/ 48116 h 919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5221" h="919301">
                <a:moveTo>
                  <a:pt x="151243" y="48116"/>
                </a:moveTo>
                <a:cubicBezTo>
                  <a:pt x="157064" y="95741"/>
                  <a:pt x="156005" y="353445"/>
                  <a:pt x="151243" y="387841"/>
                </a:cubicBezTo>
                <a:cubicBezTo>
                  <a:pt x="146481" y="422237"/>
                  <a:pt x="135368" y="205808"/>
                  <a:pt x="122668" y="254491"/>
                </a:cubicBezTo>
                <a:cubicBezTo>
                  <a:pt x="109968" y="303174"/>
                  <a:pt x="90389" y="632845"/>
                  <a:pt x="75043" y="679941"/>
                </a:cubicBezTo>
                <a:cubicBezTo>
                  <a:pt x="59697" y="727037"/>
                  <a:pt x="27418" y="497379"/>
                  <a:pt x="30593" y="537066"/>
                </a:cubicBezTo>
                <a:cubicBezTo>
                  <a:pt x="33768" y="576753"/>
                  <a:pt x="98326" y="901662"/>
                  <a:pt x="94093" y="918066"/>
                </a:cubicBezTo>
                <a:cubicBezTo>
                  <a:pt x="89860" y="934470"/>
                  <a:pt x="18422" y="784716"/>
                  <a:pt x="5193" y="635491"/>
                </a:cubicBezTo>
                <a:cubicBezTo>
                  <a:pt x="-8036" y="486266"/>
                  <a:pt x="7310" y="107912"/>
                  <a:pt x="14718" y="22716"/>
                </a:cubicBezTo>
                <a:cubicBezTo>
                  <a:pt x="22126" y="-62480"/>
                  <a:pt x="42764" y="119024"/>
                  <a:pt x="49643" y="124316"/>
                </a:cubicBezTo>
                <a:cubicBezTo>
                  <a:pt x="56522" y="129608"/>
                  <a:pt x="44881" y="58170"/>
                  <a:pt x="55993" y="54466"/>
                </a:cubicBezTo>
                <a:cubicBezTo>
                  <a:pt x="67105" y="50762"/>
                  <a:pt x="104676" y="101033"/>
                  <a:pt x="116318" y="102091"/>
                </a:cubicBezTo>
                <a:cubicBezTo>
                  <a:pt x="127960" y="103149"/>
                  <a:pt x="145422" y="491"/>
                  <a:pt x="151243" y="481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7" name="フリーフォーム: 図形 1506">
            <a:extLst>
              <a:ext uri="{FF2B5EF4-FFF2-40B4-BE49-F238E27FC236}">
                <a16:creationId xmlns:a16="http://schemas.microsoft.com/office/drawing/2014/main" id="{5BB1DF04-556B-4C77-8F9F-095E49F75FF4}"/>
              </a:ext>
            </a:extLst>
          </p:cNvPr>
          <p:cNvSpPr/>
          <p:nvPr/>
        </p:nvSpPr>
        <p:spPr>
          <a:xfrm>
            <a:off x="4641659" y="4928853"/>
            <a:ext cx="398451" cy="221310"/>
          </a:xfrm>
          <a:custGeom>
            <a:avLst/>
            <a:gdLst>
              <a:gd name="connsiteX0" fmla="*/ 398124 w 398451"/>
              <a:gd name="connsiteY0" fmla="*/ 58014 h 221310"/>
              <a:gd name="connsiteX1" fmla="*/ 243608 w 398451"/>
              <a:gd name="connsiteY1" fmla="*/ 60130 h 221310"/>
              <a:gd name="connsiteX2" fmla="*/ 256308 w 398451"/>
              <a:gd name="connsiteY2" fmla="*/ 60130 h 221310"/>
              <a:gd name="connsiteX3" fmla="*/ 135658 w 398451"/>
              <a:gd name="connsiteY3" fmla="*/ 93997 h 221310"/>
              <a:gd name="connsiteX4" fmla="*/ 72158 w 398451"/>
              <a:gd name="connsiteY4" fmla="*/ 176547 h 221310"/>
              <a:gd name="connsiteX5" fmla="*/ 86974 w 398451"/>
              <a:gd name="connsiteY5" fmla="*/ 127864 h 221310"/>
              <a:gd name="connsiteX6" fmla="*/ 191 w 398451"/>
              <a:gd name="connsiteY6" fmla="*/ 220997 h 221310"/>
              <a:gd name="connsiteX7" fmla="*/ 114491 w 398451"/>
              <a:gd name="connsiteY7" fmla="*/ 89764 h 221310"/>
              <a:gd name="connsiteX8" fmla="*/ 205508 w 398451"/>
              <a:gd name="connsiteY8" fmla="*/ 15680 h 221310"/>
              <a:gd name="connsiteX9" fmla="*/ 207624 w 398451"/>
              <a:gd name="connsiteY9" fmla="*/ 24147 h 221310"/>
              <a:gd name="connsiteX10" fmla="*/ 340974 w 398451"/>
              <a:gd name="connsiteY10" fmla="*/ 864 h 221310"/>
              <a:gd name="connsiteX11" fmla="*/ 285941 w 398451"/>
              <a:gd name="connsiteY11" fmla="*/ 9330 h 221310"/>
              <a:gd name="connsiteX12" fmla="*/ 398124 w 398451"/>
              <a:gd name="connsiteY12" fmla="*/ 58014 h 221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8451" h="221310">
                <a:moveTo>
                  <a:pt x="398124" y="58014"/>
                </a:moveTo>
                <a:cubicBezTo>
                  <a:pt x="391068" y="66481"/>
                  <a:pt x="267244" y="59777"/>
                  <a:pt x="243608" y="60130"/>
                </a:cubicBezTo>
                <a:cubicBezTo>
                  <a:pt x="219972" y="60483"/>
                  <a:pt x="274300" y="54485"/>
                  <a:pt x="256308" y="60130"/>
                </a:cubicBezTo>
                <a:cubicBezTo>
                  <a:pt x="238316" y="65775"/>
                  <a:pt x="166350" y="74594"/>
                  <a:pt x="135658" y="93997"/>
                </a:cubicBezTo>
                <a:cubicBezTo>
                  <a:pt x="104966" y="113400"/>
                  <a:pt x="80272" y="170902"/>
                  <a:pt x="72158" y="176547"/>
                </a:cubicBezTo>
                <a:cubicBezTo>
                  <a:pt x="64044" y="182192"/>
                  <a:pt x="98968" y="120456"/>
                  <a:pt x="86974" y="127864"/>
                </a:cubicBezTo>
                <a:cubicBezTo>
                  <a:pt x="74980" y="135272"/>
                  <a:pt x="-4395" y="227347"/>
                  <a:pt x="191" y="220997"/>
                </a:cubicBezTo>
                <a:cubicBezTo>
                  <a:pt x="4777" y="214647"/>
                  <a:pt x="80272" y="123983"/>
                  <a:pt x="114491" y="89764"/>
                </a:cubicBezTo>
                <a:cubicBezTo>
                  <a:pt x="148710" y="55545"/>
                  <a:pt x="189986" y="26616"/>
                  <a:pt x="205508" y="15680"/>
                </a:cubicBezTo>
                <a:cubicBezTo>
                  <a:pt x="221030" y="4744"/>
                  <a:pt x="185046" y="26616"/>
                  <a:pt x="207624" y="24147"/>
                </a:cubicBezTo>
                <a:cubicBezTo>
                  <a:pt x="230202" y="21678"/>
                  <a:pt x="327921" y="3333"/>
                  <a:pt x="340974" y="864"/>
                </a:cubicBezTo>
                <a:cubicBezTo>
                  <a:pt x="354027" y="-1606"/>
                  <a:pt x="276063" y="1216"/>
                  <a:pt x="285941" y="9330"/>
                </a:cubicBezTo>
                <a:cubicBezTo>
                  <a:pt x="295819" y="17444"/>
                  <a:pt x="405180" y="49547"/>
                  <a:pt x="398124" y="5801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8" name="フリーフォーム: 図形 1507">
            <a:extLst>
              <a:ext uri="{FF2B5EF4-FFF2-40B4-BE49-F238E27FC236}">
                <a16:creationId xmlns:a16="http://schemas.microsoft.com/office/drawing/2014/main" id="{86B20298-21B3-4CA6-9FAA-DB56354E20BA}"/>
              </a:ext>
            </a:extLst>
          </p:cNvPr>
          <p:cNvSpPr/>
          <p:nvPr/>
        </p:nvSpPr>
        <p:spPr>
          <a:xfrm>
            <a:off x="3926482" y="5133163"/>
            <a:ext cx="732550" cy="590314"/>
          </a:xfrm>
          <a:custGeom>
            <a:avLst/>
            <a:gdLst>
              <a:gd name="connsiteX0" fmla="*/ 732301 w 732550"/>
              <a:gd name="connsiteY0" fmla="*/ 1870 h 590314"/>
              <a:gd name="connsiteX1" fmla="*/ 541801 w 732550"/>
              <a:gd name="connsiteY1" fmla="*/ 247404 h 590314"/>
              <a:gd name="connsiteX2" fmla="*/ 598951 w 732550"/>
              <a:gd name="connsiteY2" fmla="*/ 82304 h 590314"/>
              <a:gd name="connsiteX3" fmla="*/ 328018 w 732550"/>
              <a:gd name="connsiteY3" fmla="*/ 393454 h 590314"/>
              <a:gd name="connsiteX4" fmla="*/ 433851 w 732550"/>
              <a:gd name="connsiteY4" fmla="*/ 334187 h 590314"/>
              <a:gd name="connsiteX5" fmla="*/ 2051 w 732550"/>
              <a:gd name="connsiteY5" fmla="*/ 590304 h 590314"/>
              <a:gd name="connsiteX6" fmla="*/ 277218 w 732550"/>
              <a:gd name="connsiteY6" fmla="*/ 323604 h 590314"/>
              <a:gd name="connsiteX7" fmla="*/ 427501 w 732550"/>
              <a:gd name="connsiteY7" fmla="*/ 164854 h 590314"/>
              <a:gd name="connsiteX8" fmla="*/ 495235 w 732550"/>
              <a:gd name="connsiteY8" fmla="*/ 135220 h 590314"/>
              <a:gd name="connsiteX9" fmla="*/ 732301 w 732550"/>
              <a:gd name="connsiteY9" fmla="*/ 1870 h 590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2550" h="590314">
                <a:moveTo>
                  <a:pt x="732301" y="1870"/>
                </a:moveTo>
                <a:cubicBezTo>
                  <a:pt x="740062" y="20567"/>
                  <a:pt x="564026" y="233998"/>
                  <a:pt x="541801" y="247404"/>
                </a:cubicBezTo>
                <a:cubicBezTo>
                  <a:pt x="519576" y="260810"/>
                  <a:pt x="634581" y="57962"/>
                  <a:pt x="598951" y="82304"/>
                </a:cubicBezTo>
                <a:cubicBezTo>
                  <a:pt x="563321" y="106646"/>
                  <a:pt x="355535" y="351474"/>
                  <a:pt x="328018" y="393454"/>
                </a:cubicBezTo>
                <a:cubicBezTo>
                  <a:pt x="300501" y="435435"/>
                  <a:pt x="488179" y="301379"/>
                  <a:pt x="433851" y="334187"/>
                </a:cubicBezTo>
                <a:cubicBezTo>
                  <a:pt x="379523" y="366995"/>
                  <a:pt x="28156" y="592068"/>
                  <a:pt x="2051" y="590304"/>
                </a:cubicBezTo>
                <a:cubicBezTo>
                  <a:pt x="-24054" y="588540"/>
                  <a:pt x="206310" y="394512"/>
                  <a:pt x="277218" y="323604"/>
                </a:cubicBezTo>
                <a:cubicBezTo>
                  <a:pt x="348126" y="252696"/>
                  <a:pt x="391165" y="196251"/>
                  <a:pt x="427501" y="164854"/>
                </a:cubicBezTo>
                <a:cubicBezTo>
                  <a:pt x="463837" y="133457"/>
                  <a:pt x="445846" y="160267"/>
                  <a:pt x="495235" y="135220"/>
                </a:cubicBezTo>
                <a:cubicBezTo>
                  <a:pt x="544624" y="110173"/>
                  <a:pt x="724540" y="-16827"/>
                  <a:pt x="732301" y="187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9" name="フリーフォーム: 図形 1508">
            <a:extLst>
              <a:ext uri="{FF2B5EF4-FFF2-40B4-BE49-F238E27FC236}">
                <a16:creationId xmlns:a16="http://schemas.microsoft.com/office/drawing/2014/main" id="{F83466DD-B74A-4D24-BFAF-656FB0708219}"/>
              </a:ext>
            </a:extLst>
          </p:cNvPr>
          <p:cNvSpPr/>
          <p:nvPr/>
        </p:nvSpPr>
        <p:spPr>
          <a:xfrm>
            <a:off x="3352455" y="5558511"/>
            <a:ext cx="964450" cy="891470"/>
          </a:xfrm>
          <a:custGeom>
            <a:avLst/>
            <a:gdLst>
              <a:gd name="connsiteX0" fmla="*/ 961312 w 964450"/>
              <a:gd name="connsiteY0" fmla="*/ 8322 h 891470"/>
              <a:gd name="connsiteX1" fmla="*/ 451195 w 964450"/>
              <a:gd name="connsiteY1" fmla="*/ 302539 h 891470"/>
              <a:gd name="connsiteX2" fmla="*/ 544328 w 964450"/>
              <a:gd name="connsiteY2" fmla="*/ 258089 h 891470"/>
              <a:gd name="connsiteX3" fmla="*/ 233178 w 964450"/>
              <a:gd name="connsiteY3" fmla="*/ 677189 h 891470"/>
              <a:gd name="connsiteX4" fmla="*/ 250112 w 964450"/>
              <a:gd name="connsiteY4" fmla="*/ 603106 h 891470"/>
              <a:gd name="connsiteX5" fmla="*/ 120995 w 964450"/>
              <a:gd name="connsiteY5" fmla="*/ 880389 h 891470"/>
              <a:gd name="connsiteX6" fmla="*/ 125228 w 964450"/>
              <a:gd name="connsiteY6" fmla="*/ 819006 h 891470"/>
              <a:gd name="connsiteX7" fmla="*/ 46912 w 964450"/>
              <a:gd name="connsiteY7" fmla="*/ 656022 h 891470"/>
              <a:gd name="connsiteX8" fmla="*/ 345 w 964450"/>
              <a:gd name="connsiteY8" fmla="*/ 535372 h 891470"/>
              <a:gd name="connsiteX9" fmla="*/ 70195 w 964450"/>
              <a:gd name="connsiteY9" fmla="*/ 615806 h 891470"/>
              <a:gd name="connsiteX10" fmla="*/ 279745 w 964450"/>
              <a:gd name="connsiteY10" fmla="*/ 397789 h 891470"/>
              <a:gd name="connsiteX11" fmla="*/ 618412 w 964450"/>
              <a:gd name="connsiteY11" fmla="*/ 103572 h 891470"/>
              <a:gd name="connsiteX12" fmla="*/ 664978 w 964450"/>
              <a:gd name="connsiteY12" fmla="*/ 82406 h 891470"/>
              <a:gd name="connsiteX13" fmla="*/ 961312 w 964450"/>
              <a:gd name="connsiteY13" fmla="*/ 8322 h 891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4450" h="891470">
                <a:moveTo>
                  <a:pt x="961312" y="8322"/>
                </a:moveTo>
                <a:cubicBezTo>
                  <a:pt x="925682" y="45011"/>
                  <a:pt x="520692" y="260911"/>
                  <a:pt x="451195" y="302539"/>
                </a:cubicBezTo>
                <a:cubicBezTo>
                  <a:pt x="381698" y="344167"/>
                  <a:pt x="580664" y="195647"/>
                  <a:pt x="544328" y="258089"/>
                </a:cubicBezTo>
                <a:cubicBezTo>
                  <a:pt x="507992" y="320531"/>
                  <a:pt x="282214" y="619686"/>
                  <a:pt x="233178" y="677189"/>
                </a:cubicBezTo>
                <a:cubicBezTo>
                  <a:pt x="184142" y="734692"/>
                  <a:pt x="268809" y="569239"/>
                  <a:pt x="250112" y="603106"/>
                </a:cubicBezTo>
                <a:cubicBezTo>
                  <a:pt x="231415" y="636973"/>
                  <a:pt x="141809" y="844406"/>
                  <a:pt x="120995" y="880389"/>
                </a:cubicBezTo>
                <a:cubicBezTo>
                  <a:pt x="100181" y="916372"/>
                  <a:pt x="137575" y="856401"/>
                  <a:pt x="125228" y="819006"/>
                </a:cubicBezTo>
                <a:cubicBezTo>
                  <a:pt x="112881" y="781611"/>
                  <a:pt x="67726" y="703294"/>
                  <a:pt x="46912" y="656022"/>
                </a:cubicBezTo>
                <a:cubicBezTo>
                  <a:pt x="26098" y="608750"/>
                  <a:pt x="-3535" y="542075"/>
                  <a:pt x="345" y="535372"/>
                </a:cubicBezTo>
                <a:cubicBezTo>
                  <a:pt x="4225" y="528669"/>
                  <a:pt x="23628" y="638736"/>
                  <a:pt x="70195" y="615806"/>
                </a:cubicBezTo>
                <a:cubicBezTo>
                  <a:pt x="116762" y="592876"/>
                  <a:pt x="188375" y="483161"/>
                  <a:pt x="279745" y="397789"/>
                </a:cubicBezTo>
                <a:cubicBezTo>
                  <a:pt x="371115" y="312417"/>
                  <a:pt x="554207" y="156136"/>
                  <a:pt x="618412" y="103572"/>
                </a:cubicBezTo>
                <a:cubicBezTo>
                  <a:pt x="682617" y="51008"/>
                  <a:pt x="611356" y="97575"/>
                  <a:pt x="664978" y="82406"/>
                </a:cubicBezTo>
                <a:cubicBezTo>
                  <a:pt x="718600" y="67237"/>
                  <a:pt x="996942" y="-28367"/>
                  <a:pt x="961312" y="832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0" name="フリーフォーム: 図形 1509">
            <a:extLst>
              <a:ext uri="{FF2B5EF4-FFF2-40B4-BE49-F238E27FC236}">
                <a16:creationId xmlns:a16="http://schemas.microsoft.com/office/drawing/2014/main" id="{22E4BB44-BF2E-453A-923E-51342B9390D3}"/>
              </a:ext>
            </a:extLst>
          </p:cNvPr>
          <p:cNvSpPr/>
          <p:nvPr/>
        </p:nvSpPr>
        <p:spPr>
          <a:xfrm>
            <a:off x="3290933" y="6273102"/>
            <a:ext cx="879948" cy="896050"/>
          </a:xfrm>
          <a:custGeom>
            <a:avLst/>
            <a:gdLst>
              <a:gd name="connsiteX0" fmla="*/ 32234 w 879948"/>
              <a:gd name="connsiteY0" fmla="*/ 2815 h 896050"/>
              <a:gd name="connsiteX1" fmla="*/ 449217 w 879948"/>
              <a:gd name="connsiteY1" fmla="*/ 214481 h 896050"/>
              <a:gd name="connsiteX2" fmla="*/ 438634 w 879948"/>
              <a:gd name="connsiteY2" fmla="*/ 231415 h 896050"/>
              <a:gd name="connsiteX3" fmla="*/ 624900 w 879948"/>
              <a:gd name="connsiteY3" fmla="*/ 432498 h 896050"/>
              <a:gd name="connsiteX4" fmla="*/ 580450 w 879948"/>
              <a:gd name="connsiteY4" fmla="*/ 402865 h 896050"/>
              <a:gd name="connsiteX5" fmla="*/ 696867 w 879948"/>
              <a:gd name="connsiteY5" fmla="*/ 574315 h 896050"/>
              <a:gd name="connsiteX6" fmla="*/ 614317 w 879948"/>
              <a:gd name="connsiteY6" fmla="*/ 625115 h 896050"/>
              <a:gd name="connsiteX7" fmla="*/ 648184 w 879948"/>
              <a:gd name="connsiteY7" fmla="*/ 671681 h 896050"/>
              <a:gd name="connsiteX8" fmla="*/ 722267 w 879948"/>
              <a:gd name="connsiteY8" fmla="*/ 705548 h 896050"/>
              <a:gd name="connsiteX9" fmla="*/ 878900 w 879948"/>
              <a:gd name="connsiteY9" fmla="*/ 862181 h 896050"/>
              <a:gd name="connsiteX10" fmla="*/ 637600 w 879948"/>
              <a:gd name="connsiteY10" fmla="*/ 673798 h 896050"/>
              <a:gd name="connsiteX11" fmla="*/ 764600 w 879948"/>
              <a:gd name="connsiteY11" fmla="*/ 896048 h 896050"/>
              <a:gd name="connsiteX12" fmla="*/ 569867 w 879948"/>
              <a:gd name="connsiteY12" fmla="*/ 678031 h 896050"/>
              <a:gd name="connsiteX13" fmla="*/ 406884 w 879948"/>
              <a:gd name="connsiteY13" fmla="*/ 436731 h 896050"/>
              <a:gd name="connsiteX14" fmla="*/ 519067 w 879948"/>
              <a:gd name="connsiteY14" fmla="*/ 383815 h 896050"/>
              <a:gd name="connsiteX15" fmla="*/ 457684 w 879948"/>
              <a:gd name="connsiteY15" fmla="*/ 220831 h 896050"/>
              <a:gd name="connsiteX16" fmla="*/ 328567 w 879948"/>
              <a:gd name="connsiteY16" fmla="*/ 233531 h 896050"/>
              <a:gd name="connsiteX17" fmla="*/ 290467 w 879948"/>
              <a:gd name="connsiteY17" fmla="*/ 347831 h 896050"/>
              <a:gd name="connsiteX18" fmla="*/ 205800 w 879948"/>
              <a:gd name="connsiteY18" fmla="*/ 233531 h 896050"/>
              <a:gd name="connsiteX19" fmla="*/ 165584 w 879948"/>
              <a:gd name="connsiteY19" fmla="*/ 180615 h 896050"/>
              <a:gd name="connsiteX20" fmla="*/ 254484 w 879948"/>
              <a:gd name="connsiteY20" fmla="*/ 352065 h 896050"/>
              <a:gd name="connsiteX21" fmla="*/ 93617 w 879948"/>
              <a:gd name="connsiteY21" fmla="*/ 212365 h 896050"/>
              <a:gd name="connsiteX22" fmla="*/ 36467 w 879948"/>
              <a:gd name="connsiteY22" fmla="*/ 134048 h 896050"/>
              <a:gd name="connsiteX23" fmla="*/ 2600 w 879948"/>
              <a:gd name="connsiteY23" fmla="*/ 91715 h 896050"/>
              <a:gd name="connsiteX24" fmla="*/ 106317 w 879948"/>
              <a:gd name="connsiteY24" fmla="*/ 91715 h 896050"/>
              <a:gd name="connsiteX25" fmla="*/ 32234 w 879948"/>
              <a:gd name="connsiteY25" fmla="*/ 2815 h 89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79948" h="896050">
                <a:moveTo>
                  <a:pt x="32234" y="2815"/>
                </a:moveTo>
                <a:cubicBezTo>
                  <a:pt x="89384" y="23276"/>
                  <a:pt x="381484" y="176381"/>
                  <a:pt x="449217" y="214481"/>
                </a:cubicBezTo>
                <a:cubicBezTo>
                  <a:pt x="516950" y="252581"/>
                  <a:pt x="409353" y="195079"/>
                  <a:pt x="438634" y="231415"/>
                </a:cubicBezTo>
                <a:cubicBezTo>
                  <a:pt x="467915" y="267751"/>
                  <a:pt x="601264" y="403923"/>
                  <a:pt x="624900" y="432498"/>
                </a:cubicBezTo>
                <a:cubicBezTo>
                  <a:pt x="648536" y="461073"/>
                  <a:pt x="568456" y="379229"/>
                  <a:pt x="580450" y="402865"/>
                </a:cubicBezTo>
                <a:cubicBezTo>
                  <a:pt x="592444" y="426501"/>
                  <a:pt x="691222" y="537273"/>
                  <a:pt x="696867" y="574315"/>
                </a:cubicBezTo>
                <a:cubicBezTo>
                  <a:pt x="702512" y="611357"/>
                  <a:pt x="622431" y="608888"/>
                  <a:pt x="614317" y="625115"/>
                </a:cubicBezTo>
                <a:cubicBezTo>
                  <a:pt x="606203" y="641342"/>
                  <a:pt x="630192" y="658276"/>
                  <a:pt x="648184" y="671681"/>
                </a:cubicBezTo>
                <a:cubicBezTo>
                  <a:pt x="666176" y="685086"/>
                  <a:pt x="683814" y="673798"/>
                  <a:pt x="722267" y="705548"/>
                </a:cubicBezTo>
                <a:cubicBezTo>
                  <a:pt x="760720" y="737298"/>
                  <a:pt x="893011" y="867473"/>
                  <a:pt x="878900" y="862181"/>
                </a:cubicBezTo>
                <a:cubicBezTo>
                  <a:pt x="864789" y="856889"/>
                  <a:pt x="656650" y="668154"/>
                  <a:pt x="637600" y="673798"/>
                </a:cubicBezTo>
                <a:cubicBezTo>
                  <a:pt x="618550" y="679442"/>
                  <a:pt x="775889" y="895343"/>
                  <a:pt x="764600" y="896048"/>
                </a:cubicBezTo>
                <a:cubicBezTo>
                  <a:pt x="753311" y="896753"/>
                  <a:pt x="629486" y="754584"/>
                  <a:pt x="569867" y="678031"/>
                </a:cubicBezTo>
                <a:cubicBezTo>
                  <a:pt x="510248" y="601478"/>
                  <a:pt x="415351" y="485767"/>
                  <a:pt x="406884" y="436731"/>
                </a:cubicBezTo>
                <a:cubicBezTo>
                  <a:pt x="398417" y="387695"/>
                  <a:pt x="510600" y="419798"/>
                  <a:pt x="519067" y="383815"/>
                </a:cubicBezTo>
                <a:cubicBezTo>
                  <a:pt x="527534" y="347832"/>
                  <a:pt x="489434" y="245878"/>
                  <a:pt x="457684" y="220831"/>
                </a:cubicBezTo>
                <a:cubicBezTo>
                  <a:pt x="425934" y="195784"/>
                  <a:pt x="356437" y="212364"/>
                  <a:pt x="328567" y="233531"/>
                </a:cubicBezTo>
                <a:cubicBezTo>
                  <a:pt x="300697" y="254698"/>
                  <a:pt x="310928" y="347831"/>
                  <a:pt x="290467" y="347831"/>
                </a:cubicBezTo>
                <a:cubicBezTo>
                  <a:pt x="270006" y="347831"/>
                  <a:pt x="205800" y="233531"/>
                  <a:pt x="205800" y="233531"/>
                </a:cubicBezTo>
                <a:cubicBezTo>
                  <a:pt x="184986" y="205662"/>
                  <a:pt x="157470" y="160859"/>
                  <a:pt x="165584" y="180615"/>
                </a:cubicBezTo>
                <a:cubicBezTo>
                  <a:pt x="173698" y="200371"/>
                  <a:pt x="266478" y="346773"/>
                  <a:pt x="254484" y="352065"/>
                </a:cubicBezTo>
                <a:cubicBezTo>
                  <a:pt x="242490" y="357357"/>
                  <a:pt x="129953" y="248701"/>
                  <a:pt x="93617" y="212365"/>
                </a:cubicBezTo>
                <a:cubicBezTo>
                  <a:pt x="57281" y="176029"/>
                  <a:pt x="51636" y="154156"/>
                  <a:pt x="36467" y="134048"/>
                </a:cubicBezTo>
                <a:cubicBezTo>
                  <a:pt x="21298" y="113940"/>
                  <a:pt x="-9042" y="98770"/>
                  <a:pt x="2600" y="91715"/>
                </a:cubicBezTo>
                <a:cubicBezTo>
                  <a:pt x="14242" y="84660"/>
                  <a:pt x="102436" y="103709"/>
                  <a:pt x="106317" y="91715"/>
                </a:cubicBezTo>
                <a:cubicBezTo>
                  <a:pt x="110198" y="79721"/>
                  <a:pt x="-24916" y="-17646"/>
                  <a:pt x="32234" y="28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1" name="フリーフォーム: 図形 1510">
            <a:extLst>
              <a:ext uri="{FF2B5EF4-FFF2-40B4-BE49-F238E27FC236}">
                <a16:creationId xmlns:a16="http://schemas.microsoft.com/office/drawing/2014/main" id="{BBBC1D1A-2E47-4021-BF56-BBF55D9C583C}"/>
              </a:ext>
            </a:extLst>
          </p:cNvPr>
          <p:cNvSpPr/>
          <p:nvPr/>
        </p:nvSpPr>
        <p:spPr>
          <a:xfrm>
            <a:off x="4857689" y="5247004"/>
            <a:ext cx="371009" cy="304095"/>
          </a:xfrm>
          <a:custGeom>
            <a:avLst/>
            <a:gdLst>
              <a:gd name="connsiteX0" fmla="*/ 365186 w 371009"/>
              <a:gd name="connsiteY0" fmla="*/ 1271 h 304095"/>
              <a:gd name="connsiteX1" fmla="*/ 38161 w 371009"/>
              <a:gd name="connsiteY1" fmla="*/ 217171 h 304095"/>
              <a:gd name="connsiteX2" fmla="*/ 98486 w 371009"/>
              <a:gd name="connsiteY2" fmla="*/ 201296 h 304095"/>
              <a:gd name="connsiteX3" fmla="*/ 61 w 371009"/>
              <a:gd name="connsiteY3" fmla="*/ 261621 h 304095"/>
              <a:gd name="connsiteX4" fmla="*/ 82611 w 371009"/>
              <a:gd name="connsiteY4" fmla="*/ 299721 h 304095"/>
              <a:gd name="connsiteX5" fmla="*/ 6411 w 371009"/>
              <a:gd name="connsiteY5" fmla="*/ 299721 h 304095"/>
              <a:gd name="connsiteX6" fmla="*/ 181036 w 371009"/>
              <a:gd name="connsiteY6" fmla="*/ 267971 h 304095"/>
              <a:gd name="connsiteX7" fmla="*/ 225486 w 371009"/>
              <a:gd name="connsiteY7" fmla="*/ 191771 h 304095"/>
              <a:gd name="connsiteX8" fmla="*/ 181036 w 371009"/>
              <a:gd name="connsiteY8" fmla="*/ 160021 h 304095"/>
              <a:gd name="connsiteX9" fmla="*/ 244536 w 371009"/>
              <a:gd name="connsiteY9" fmla="*/ 128271 h 304095"/>
              <a:gd name="connsiteX10" fmla="*/ 365186 w 371009"/>
              <a:gd name="connsiteY10" fmla="*/ 1271 h 304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1009" h="304095">
                <a:moveTo>
                  <a:pt x="365186" y="1271"/>
                </a:moveTo>
                <a:cubicBezTo>
                  <a:pt x="330790" y="16088"/>
                  <a:pt x="82611" y="183834"/>
                  <a:pt x="38161" y="217171"/>
                </a:cubicBezTo>
                <a:cubicBezTo>
                  <a:pt x="-6289" y="250508"/>
                  <a:pt x="104836" y="193888"/>
                  <a:pt x="98486" y="201296"/>
                </a:cubicBezTo>
                <a:cubicBezTo>
                  <a:pt x="92136" y="208704"/>
                  <a:pt x="2707" y="245217"/>
                  <a:pt x="61" y="261621"/>
                </a:cubicBezTo>
                <a:cubicBezTo>
                  <a:pt x="-2585" y="278025"/>
                  <a:pt x="81553" y="293371"/>
                  <a:pt x="82611" y="299721"/>
                </a:cubicBezTo>
                <a:cubicBezTo>
                  <a:pt x="83669" y="306071"/>
                  <a:pt x="-9993" y="305013"/>
                  <a:pt x="6411" y="299721"/>
                </a:cubicBezTo>
                <a:cubicBezTo>
                  <a:pt x="22815" y="294429"/>
                  <a:pt x="144524" y="285963"/>
                  <a:pt x="181036" y="267971"/>
                </a:cubicBezTo>
                <a:cubicBezTo>
                  <a:pt x="217548" y="249979"/>
                  <a:pt x="225486" y="209763"/>
                  <a:pt x="225486" y="191771"/>
                </a:cubicBezTo>
                <a:cubicBezTo>
                  <a:pt x="225486" y="173779"/>
                  <a:pt x="177861" y="170604"/>
                  <a:pt x="181036" y="160021"/>
                </a:cubicBezTo>
                <a:cubicBezTo>
                  <a:pt x="184211" y="149438"/>
                  <a:pt x="217548" y="151025"/>
                  <a:pt x="244536" y="128271"/>
                </a:cubicBezTo>
                <a:cubicBezTo>
                  <a:pt x="271523" y="105517"/>
                  <a:pt x="399582" y="-13546"/>
                  <a:pt x="365186" y="127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2" name="フリーフォーム: 図形 1511">
            <a:extLst>
              <a:ext uri="{FF2B5EF4-FFF2-40B4-BE49-F238E27FC236}">
                <a16:creationId xmlns:a16="http://schemas.microsoft.com/office/drawing/2014/main" id="{0101FA97-844B-4EE2-8484-C50B6B7373E5}"/>
              </a:ext>
            </a:extLst>
          </p:cNvPr>
          <p:cNvSpPr/>
          <p:nvPr/>
        </p:nvSpPr>
        <p:spPr>
          <a:xfrm>
            <a:off x="5152981" y="5648829"/>
            <a:ext cx="276310" cy="392756"/>
          </a:xfrm>
          <a:custGeom>
            <a:avLst/>
            <a:gdLst>
              <a:gd name="connsiteX0" fmla="*/ 276269 w 276310"/>
              <a:gd name="connsiteY0" fmla="*/ 2671 h 392756"/>
              <a:gd name="connsiteX1" fmla="*/ 107994 w 276310"/>
              <a:gd name="connsiteY1" fmla="*/ 183646 h 392756"/>
              <a:gd name="connsiteX2" fmla="*/ 117519 w 276310"/>
              <a:gd name="connsiteY2" fmla="*/ 170946 h 392756"/>
              <a:gd name="connsiteX3" fmla="*/ 158794 w 276310"/>
              <a:gd name="connsiteY3" fmla="*/ 390021 h 392756"/>
              <a:gd name="connsiteX4" fmla="*/ 92119 w 276310"/>
              <a:gd name="connsiteY4" fmla="*/ 282071 h 392756"/>
              <a:gd name="connsiteX5" fmla="*/ 6394 w 276310"/>
              <a:gd name="connsiteY5" fmla="*/ 110621 h 392756"/>
              <a:gd name="connsiteX6" fmla="*/ 69894 w 276310"/>
              <a:gd name="connsiteY6" fmla="*/ 329696 h 392756"/>
              <a:gd name="connsiteX7" fmla="*/ 44 w 276310"/>
              <a:gd name="connsiteY7" fmla="*/ 189996 h 392756"/>
              <a:gd name="connsiteX8" fmla="*/ 60369 w 276310"/>
              <a:gd name="connsiteY8" fmla="*/ 97921 h 392756"/>
              <a:gd name="connsiteX9" fmla="*/ 123869 w 276310"/>
              <a:gd name="connsiteY9" fmla="*/ 75696 h 392756"/>
              <a:gd name="connsiteX10" fmla="*/ 276269 w 276310"/>
              <a:gd name="connsiteY10" fmla="*/ 2671 h 392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6310" h="392756">
                <a:moveTo>
                  <a:pt x="276269" y="2671"/>
                </a:moveTo>
                <a:cubicBezTo>
                  <a:pt x="273623" y="20663"/>
                  <a:pt x="134452" y="155600"/>
                  <a:pt x="107994" y="183646"/>
                </a:cubicBezTo>
                <a:cubicBezTo>
                  <a:pt x="81536" y="211692"/>
                  <a:pt x="109052" y="136550"/>
                  <a:pt x="117519" y="170946"/>
                </a:cubicBezTo>
                <a:cubicBezTo>
                  <a:pt x="125986" y="205342"/>
                  <a:pt x="163027" y="371500"/>
                  <a:pt x="158794" y="390021"/>
                </a:cubicBezTo>
                <a:cubicBezTo>
                  <a:pt x="154561" y="408542"/>
                  <a:pt x="117519" y="328638"/>
                  <a:pt x="92119" y="282071"/>
                </a:cubicBezTo>
                <a:cubicBezTo>
                  <a:pt x="66719" y="235504"/>
                  <a:pt x="10098" y="102684"/>
                  <a:pt x="6394" y="110621"/>
                </a:cubicBezTo>
                <a:cubicBezTo>
                  <a:pt x="2690" y="118558"/>
                  <a:pt x="70952" y="316467"/>
                  <a:pt x="69894" y="329696"/>
                </a:cubicBezTo>
                <a:cubicBezTo>
                  <a:pt x="68836" y="342925"/>
                  <a:pt x="1631" y="228625"/>
                  <a:pt x="44" y="189996"/>
                </a:cubicBezTo>
                <a:cubicBezTo>
                  <a:pt x="-1543" y="151367"/>
                  <a:pt x="39732" y="116971"/>
                  <a:pt x="60369" y="97921"/>
                </a:cubicBezTo>
                <a:cubicBezTo>
                  <a:pt x="81006" y="78871"/>
                  <a:pt x="93177" y="88396"/>
                  <a:pt x="123869" y="75696"/>
                </a:cubicBezTo>
                <a:cubicBezTo>
                  <a:pt x="154561" y="62996"/>
                  <a:pt x="278915" y="-15321"/>
                  <a:pt x="276269" y="267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3" name="フリーフォーム: 図形 1512">
            <a:extLst>
              <a:ext uri="{FF2B5EF4-FFF2-40B4-BE49-F238E27FC236}">
                <a16:creationId xmlns:a16="http://schemas.microsoft.com/office/drawing/2014/main" id="{BC8811D9-8B3F-4A77-905E-7389BBFD0C46}"/>
              </a:ext>
            </a:extLst>
          </p:cNvPr>
          <p:cNvSpPr/>
          <p:nvPr/>
        </p:nvSpPr>
        <p:spPr>
          <a:xfrm>
            <a:off x="4688910" y="5260942"/>
            <a:ext cx="258454" cy="339781"/>
          </a:xfrm>
          <a:custGeom>
            <a:avLst/>
            <a:gdLst>
              <a:gd name="connsiteX0" fmla="*/ 254565 w 258454"/>
              <a:gd name="connsiteY0" fmla="*/ 33 h 339781"/>
              <a:gd name="connsiteX1" fmla="*/ 25965 w 258454"/>
              <a:gd name="connsiteY1" fmla="*/ 114333 h 339781"/>
              <a:gd name="connsiteX2" fmla="*/ 51365 w 258454"/>
              <a:gd name="connsiteY2" fmla="*/ 107983 h 339781"/>
              <a:gd name="connsiteX3" fmla="*/ 76765 w 258454"/>
              <a:gd name="connsiteY3" fmla="*/ 181008 h 339781"/>
              <a:gd name="connsiteX4" fmla="*/ 175190 w 258454"/>
              <a:gd name="connsiteY4" fmla="*/ 279433 h 339781"/>
              <a:gd name="connsiteX5" fmla="*/ 216465 w 258454"/>
              <a:gd name="connsiteY5" fmla="*/ 339758 h 339781"/>
              <a:gd name="connsiteX6" fmla="*/ 108515 w 258454"/>
              <a:gd name="connsiteY6" fmla="*/ 273083 h 339781"/>
              <a:gd name="connsiteX7" fmla="*/ 565 w 258454"/>
              <a:gd name="connsiteY7" fmla="*/ 190533 h 339781"/>
              <a:gd name="connsiteX8" fmla="*/ 70415 w 258454"/>
              <a:gd name="connsiteY8" fmla="*/ 161958 h 339781"/>
              <a:gd name="connsiteX9" fmla="*/ 165665 w 258454"/>
              <a:gd name="connsiteY9" fmla="*/ 127033 h 339781"/>
              <a:gd name="connsiteX10" fmla="*/ 254565 w 258454"/>
              <a:gd name="connsiteY10" fmla="*/ 33 h 339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8454" h="339781">
                <a:moveTo>
                  <a:pt x="254565" y="33"/>
                </a:moveTo>
                <a:cubicBezTo>
                  <a:pt x="231282" y="-2084"/>
                  <a:pt x="59832" y="96341"/>
                  <a:pt x="25965" y="114333"/>
                </a:cubicBezTo>
                <a:cubicBezTo>
                  <a:pt x="-7902" y="132325"/>
                  <a:pt x="42898" y="96871"/>
                  <a:pt x="51365" y="107983"/>
                </a:cubicBezTo>
                <a:cubicBezTo>
                  <a:pt x="59832" y="119095"/>
                  <a:pt x="56128" y="152433"/>
                  <a:pt x="76765" y="181008"/>
                </a:cubicBezTo>
                <a:cubicBezTo>
                  <a:pt x="97402" y="209583"/>
                  <a:pt x="151907" y="252975"/>
                  <a:pt x="175190" y="279433"/>
                </a:cubicBezTo>
                <a:cubicBezTo>
                  <a:pt x="198473" y="305891"/>
                  <a:pt x="227577" y="340816"/>
                  <a:pt x="216465" y="339758"/>
                </a:cubicBezTo>
                <a:cubicBezTo>
                  <a:pt x="205353" y="338700"/>
                  <a:pt x="144498" y="297954"/>
                  <a:pt x="108515" y="273083"/>
                </a:cubicBezTo>
                <a:cubicBezTo>
                  <a:pt x="72532" y="248212"/>
                  <a:pt x="6915" y="209054"/>
                  <a:pt x="565" y="190533"/>
                </a:cubicBezTo>
                <a:cubicBezTo>
                  <a:pt x="-5785" y="172012"/>
                  <a:pt x="42898" y="172541"/>
                  <a:pt x="70415" y="161958"/>
                </a:cubicBezTo>
                <a:cubicBezTo>
                  <a:pt x="97932" y="151375"/>
                  <a:pt x="141323" y="150316"/>
                  <a:pt x="165665" y="127033"/>
                </a:cubicBezTo>
                <a:cubicBezTo>
                  <a:pt x="190007" y="103750"/>
                  <a:pt x="277848" y="2150"/>
                  <a:pt x="254565" y="3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4" name="フリーフォーム: 図形 1513">
            <a:extLst>
              <a:ext uri="{FF2B5EF4-FFF2-40B4-BE49-F238E27FC236}">
                <a16:creationId xmlns:a16="http://schemas.microsoft.com/office/drawing/2014/main" id="{1E83805D-4613-4817-83E0-D8F212CA3420}"/>
              </a:ext>
            </a:extLst>
          </p:cNvPr>
          <p:cNvSpPr/>
          <p:nvPr/>
        </p:nvSpPr>
        <p:spPr>
          <a:xfrm>
            <a:off x="5803896" y="5997575"/>
            <a:ext cx="800104" cy="407689"/>
          </a:xfrm>
          <a:custGeom>
            <a:avLst/>
            <a:gdLst>
              <a:gd name="connsiteX0" fmla="*/ 800104 w 800104"/>
              <a:gd name="connsiteY0" fmla="*/ 0 h 407689"/>
              <a:gd name="connsiteX1" fmla="*/ 390529 w 800104"/>
              <a:gd name="connsiteY1" fmla="*/ 168275 h 407689"/>
              <a:gd name="connsiteX2" fmla="*/ 463554 w 800104"/>
              <a:gd name="connsiteY2" fmla="*/ 98425 h 407689"/>
              <a:gd name="connsiteX3" fmla="*/ 282579 w 800104"/>
              <a:gd name="connsiteY3" fmla="*/ 212725 h 407689"/>
              <a:gd name="connsiteX4" fmla="*/ 4 w 800104"/>
              <a:gd name="connsiteY4" fmla="*/ 406400 h 407689"/>
              <a:gd name="connsiteX5" fmla="*/ 288929 w 800104"/>
              <a:gd name="connsiteY5" fmla="*/ 292100 h 407689"/>
              <a:gd name="connsiteX6" fmla="*/ 473079 w 800104"/>
              <a:gd name="connsiteY6" fmla="*/ 193675 h 407689"/>
              <a:gd name="connsiteX7" fmla="*/ 800104 w 800104"/>
              <a:gd name="connsiteY7" fmla="*/ 0 h 407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0104" h="407689">
                <a:moveTo>
                  <a:pt x="800104" y="0"/>
                </a:moveTo>
                <a:cubicBezTo>
                  <a:pt x="623362" y="75935"/>
                  <a:pt x="446621" y="151871"/>
                  <a:pt x="390529" y="168275"/>
                </a:cubicBezTo>
                <a:cubicBezTo>
                  <a:pt x="334437" y="184679"/>
                  <a:pt x="481546" y="91017"/>
                  <a:pt x="463554" y="98425"/>
                </a:cubicBezTo>
                <a:cubicBezTo>
                  <a:pt x="445562" y="105833"/>
                  <a:pt x="359837" y="161396"/>
                  <a:pt x="282579" y="212725"/>
                </a:cubicBezTo>
                <a:cubicBezTo>
                  <a:pt x="205321" y="264054"/>
                  <a:pt x="-1054" y="393171"/>
                  <a:pt x="4" y="406400"/>
                </a:cubicBezTo>
                <a:cubicBezTo>
                  <a:pt x="1062" y="419629"/>
                  <a:pt x="210083" y="327554"/>
                  <a:pt x="288929" y="292100"/>
                </a:cubicBezTo>
                <a:cubicBezTo>
                  <a:pt x="367775" y="256646"/>
                  <a:pt x="473079" y="193675"/>
                  <a:pt x="473079" y="193675"/>
                </a:cubicBezTo>
                <a:lnTo>
                  <a:pt x="800104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5" name="フリーフォーム: 図形 1514">
            <a:extLst>
              <a:ext uri="{FF2B5EF4-FFF2-40B4-BE49-F238E27FC236}">
                <a16:creationId xmlns:a16="http://schemas.microsoft.com/office/drawing/2014/main" id="{F24EE873-8C9E-4B4E-A8F1-A053574C85A4}"/>
              </a:ext>
            </a:extLst>
          </p:cNvPr>
          <p:cNvSpPr/>
          <p:nvPr/>
        </p:nvSpPr>
        <p:spPr>
          <a:xfrm>
            <a:off x="5549668" y="6489572"/>
            <a:ext cx="266348" cy="298979"/>
          </a:xfrm>
          <a:custGeom>
            <a:avLst/>
            <a:gdLst>
              <a:gd name="connsiteX0" fmla="*/ 263757 w 266348"/>
              <a:gd name="connsiteY0" fmla="*/ 128 h 298979"/>
              <a:gd name="connsiteX1" fmla="*/ 251057 w 266348"/>
              <a:gd name="connsiteY1" fmla="*/ 101728 h 298979"/>
              <a:gd name="connsiteX2" fmla="*/ 235182 w 266348"/>
              <a:gd name="connsiteY2" fmla="*/ 168403 h 298979"/>
              <a:gd name="connsiteX3" fmla="*/ 60557 w 266348"/>
              <a:gd name="connsiteY3" fmla="*/ 250953 h 298979"/>
              <a:gd name="connsiteX4" fmla="*/ 6582 w 266348"/>
              <a:gd name="connsiteY4" fmla="*/ 298578 h 298979"/>
              <a:gd name="connsiteX5" fmla="*/ 193907 w 266348"/>
              <a:gd name="connsiteY5" fmla="*/ 225553 h 298979"/>
              <a:gd name="connsiteX6" fmla="*/ 197082 w 266348"/>
              <a:gd name="connsiteY6" fmla="*/ 123953 h 298979"/>
              <a:gd name="connsiteX7" fmla="*/ 263757 w 266348"/>
              <a:gd name="connsiteY7" fmla="*/ 128 h 298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6348" h="298979">
                <a:moveTo>
                  <a:pt x="263757" y="128"/>
                </a:moveTo>
                <a:cubicBezTo>
                  <a:pt x="272753" y="-3576"/>
                  <a:pt x="255819" y="73682"/>
                  <a:pt x="251057" y="101728"/>
                </a:cubicBezTo>
                <a:cubicBezTo>
                  <a:pt x="246295" y="129774"/>
                  <a:pt x="266932" y="143532"/>
                  <a:pt x="235182" y="168403"/>
                </a:cubicBezTo>
                <a:cubicBezTo>
                  <a:pt x="203432" y="193274"/>
                  <a:pt x="98657" y="229257"/>
                  <a:pt x="60557" y="250953"/>
                </a:cubicBezTo>
                <a:cubicBezTo>
                  <a:pt x="22457" y="272649"/>
                  <a:pt x="-15643" y="302811"/>
                  <a:pt x="6582" y="298578"/>
                </a:cubicBezTo>
                <a:cubicBezTo>
                  <a:pt x="28807" y="294345"/>
                  <a:pt x="162157" y="254657"/>
                  <a:pt x="193907" y="225553"/>
                </a:cubicBezTo>
                <a:cubicBezTo>
                  <a:pt x="225657" y="196449"/>
                  <a:pt x="182794" y="160995"/>
                  <a:pt x="197082" y="123953"/>
                </a:cubicBezTo>
                <a:cubicBezTo>
                  <a:pt x="211369" y="86911"/>
                  <a:pt x="254761" y="3832"/>
                  <a:pt x="263757" y="12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6" name="フリーフォーム: 図形 1515">
            <a:extLst>
              <a:ext uri="{FF2B5EF4-FFF2-40B4-BE49-F238E27FC236}">
                <a16:creationId xmlns:a16="http://schemas.microsoft.com/office/drawing/2014/main" id="{6E970856-F7BF-4711-B501-3D8D06E7FFD1}"/>
              </a:ext>
            </a:extLst>
          </p:cNvPr>
          <p:cNvSpPr/>
          <p:nvPr/>
        </p:nvSpPr>
        <p:spPr>
          <a:xfrm>
            <a:off x="4108866" y="6714655"/>
            <a:ext cx="1603602" cy="474399"/>
          </a:xfrm>
          <a:custGeom>
            <a:avLst/>
            <a:gdLst>
              <a:gd name="connsiteX0" fmla="*/ 1583909 w 1603602"/>
              <a:gd name="connsiteY0" fmla="*/ 19520 h 474399"/>
              <a:gd name="connsiteX1" fmla="*/ 1060034 w 1603602"/>
              <a:gd name="connsiteY1" fmla="*/ 324320 h 474399"/>
              <a:gd name="connsiteX2" fmla="*/ 1187034 w 1603602"/>
              <a:gd name="connsiteY2" fmla="*/ 257645 h 474399"/>
              <a:gd name="connsiteX3" fmla="*/ 996534 w 1603602"/>
              <a:gd name="connsiteY3" fmla="*/ 375120 h 474399"/>
              <a:gd name="connsiteX4" fmla="*/ 910809 w 1603602"/>
              <a:gd name="connsiteY4" fmla="*/ 387820 h 474399"/>
              <a:gd name="connsiteX5" fmla="*/ 717134 w 1603602"/>
              <a:gd name="connsiteY5" fmla="*/ 324320 h 474399"/>
              <a:gd name="connsiteX6" fmla="*/ 1037809 w 1603602"/>
              <a:gd name="connsiteY6" fmla="*/ 397345 h 474399"/>
              <a:gd name="connsiteX7" fmla="*/ 675859 w 1603602"/>
              <a:gd name="connsiteY7" fmla="*/ 394170 h 474399"/>
              <a:gd name="connsiteX8" fmla="*/ 18634 w 1603602"/>
              <a:gd name="connsiteY8" fmla="*/ 419570 h 474399"/>
              <a:gd name="connsiteX9" fmla="*/ 171034 w 1603602"/>
              <a:gd name="connsiteY9" fmla="*/ 422745 h 474399"/>
              <a:gd name="connsiteX10" fmla="*/ 72609 w 1603602"/>
              <a:gd name="connsiteY10" fmla="*/ 473545 h 474399"/>
              <a:gd name="connsiteX11" fmla="*/ 958434 w 1603602"/>
              <a:gd name="connsiteY11" fmla="*/ 375120 h 474399"/>
              <a:gd name="connsiteX12" fmla="*/ 1256884 w 1603602"/>
              <a:gd name="connsiteY12" fmla="*/ 225895 h 474399"/>
              <a:gd name="connsiteX13" fmla="*/ 1466434 w 1603602"/>
              <a:gd name="connsiteY13" fmla="*/ 51270 h 474399"/>
              <a:gd name="connsiteX14" fmla="*/ 1583909 w 1603602"/>
              <a:gd name="connsiteY14" fmla="*/ 19520 h 47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03602" h="474399">
                <a:moveTo>
                  <a:pt x="1583909" y="19520"/>
                </a:moveTo>
                <a:cubicBezTo>
                  <a:pt x="1516176" y="65028"/>
                  <a:pt x="1126180" y="284633"/>
                  <a:pt x="1060034" y="324320"/>
                </a:cubicBezTo>
                <a:cubicBezTo>
                  <a:pt x="993888" y="364008"/>
                  <a:pt x="1197617" y="249178"/>
                  <a:pt x="1187034" y="257645"/>
                </a:cubicBezTo>
                <a:cubicBezTo>
                  <a:pt x="1176451" y="266112"/>
                  <a:pt x="1042571" y="353424"/>
                  <a:pt x="996534" y="375120"/>
                </a:cubicBezTo>
                <a:cubicBezTo>
                  <a:pt x="950496" y="396816"/>
                  <a:pt x="957376" y="396287"/>
                  <a:pt x="910809" y="387820"/>
                </a:cubicBezTo>
                <a:cubicBezTo>
                  <a:pt x="864242" y="379353"/>
                  <a:pt x="695967" y="322733"/>
                  <a:pt x="717134" y="324320"/>
                </a:cubicBezTo>
                <a:cubicBezTo>
                  <a:pt x="738301" y="325907"/>
                  <a:pt x="1044688" y="385703"/>
                  <a:pt x="1037809" y="397345"/>
                </a:cubicBezTo>
                <a:cubicBezTo>
                  <a:pt x="1030930" y="408987"/>
                  <a:pt x="845721" y="390466"/>
                  <a:pt x="675859" y="394170"/>
                </a:cubicBezTo>
                <a:cubicBezTo>
                  <a:pt x="505997" y="397874"/>
                  <a:pt x="102771" y="414808"/>
                  <a:pt x="18634" y="419570"/>
                </a:cubicBezTo>
                <a:cubicBezTo>
                  <a:pt x="-65503" y="424332"/>
                  <a:pt x="162038" y="413749"/>
                  <a:pt x="171034" y="422745"/>
                </a:cubicBezTo>
                <a:cubicBezTo>
                  <a:pt x="180030" y="431741"/>
                  <a:pt x="-58624" y="481482"/>
                  <a:pt x="72609" y="473545"/>
                </a:cubicBezTo>
                <a:cubicBezTo>
                  <a:pt x="203842" y="465608"/>
                  <a:pt x="761055" y="416395"/>
                  <a:pt x="958434" y="375120"/>
                </a:cubicBezTo>
                <a:cubicBezTo>
                  <a:pt x="1155813" y="333845"/>
                  <a:pt x="1172217" y="279870"/>
                  <a:pt x="1256884" y="225895"/>
                </a:cubicBezTo>
                <a:cubicBezTo>
                  <a:pt x="1341551" y="171920"/>
                  <a:pt x="1405051" y="84607"/>
                  <a:pt x="1466434" y="51270"/>
                </a:cubicBezTo>
                <a:cubicBezTo>
                  <a:pt x="1527817" y="17933"/>
                  <a:pt x="1651642" y="-25988"/>
                  <a:pt x="1583909" y="1952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7" name="フリーフォーム: 図形 1516">
            <a:extLst>
              <a:ext uri="{FF2B5EF4-FFF2-40B4-BE49-F238E27FC236}">
                <a16:creationId xmlns:a16="http://schemas.microsoft.com/office/drawing/2014/main" id="{7DE23308-2A42-45B0-979F-537ED9B2CD0D}"/>
              </a:ext>
            </a:extLst>
          </p:cNvPr>
          <p:cNvSpPr/>
          <p:nvPr/>
        </p:nvSpPr>
        <p:spPr>
          <a:xfrm>
            <a:off x="1603556" y="6291261"/>
            <a:ext cx="1736682" cy="900528"/>
          </a:xfrm>
          <a:custGeom>
            <a:avLst/>
            <a:gdLst>
              <a:gd name="connsiteX0" fmla="*/ 1694211 w 1736682"/>
              <a:gd name="connsiteY0" fmla="*/ 62972 h 900528"/>
              <a:gd name="connsiteX1" fmla="*/ 1630711 w 1736682"/>
              <a:gd name="connsiteY1" fmla="*/ 62972 h 900528"/>
              <a:gd name="connsiteX2" fmla="*/ 771344 w 1736682"/>
              <a:gd name="connsiteY2" fmla="*/ 570972 h 900528"/>
              <a:gd name="connsiteX3" fmla="*/ 1156577 w 1736682"/>
              <a:gd name="connsiteY3" fmla="*/ 431272 h 900528"/>
              <a:gd name="connsiteX4" fmla="*/ 132111 w 1736682"/>
              <a:gd name="connsiteY4" fmla="*/ 892706 h 900528"/>
              <a:gd name="connsiteX5" fmla="*/ 305677 w 1736682"/>
              <a:gd name="connsiteY5" fmla="*/ 731839 h 900528"/>
              <a:gd name="connsiteX6" fmla="*/ 22044 w 1736682"/>
              <a:gd name="connsiteY6" fmla="*/ 867306 h 900528"/>
              <a:gd name="connsiteX7" fmla="*/ 1004177 w 1736682"/>
              <a:gd name="connsiteY7" fmla="*/ 545572 h 900528"/>
              <a:gd name="connsiteX8" fmla="*/ 1651877 w 1736682"/>
              <a:gd name="connsiteY8" fmla="*/ 312739 h 900528"/>
              <a:gd name="connsiteX9" fmla="*/ 1368244 w 1736682"/>
              <a:gd name="connsiteY9" fmla="*/ 562506 h 900528"/>
              <a:gd name="connsiteX10" fmla="*/ 1694211 w 1736682"/>
              <a:gd name="connsiteY10" fmla="*/ 62972 h 90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36682" h="900528">
                <a:moveTo>
                  <a:pt x="1694211" y="62972"/>
                </a:moveTo>
                <a:cubicBezTo>
                  <a:pt x="1737955" y="-20284"/>
                  <a:pt x="1784522" y="-21695"/>
                  <a:pt x="1630711" y="62972"/>
                </a:cubicBezTo>
                <a:cubicBezTo>
                  <a:pt x="1476900" y="147639"/>
                  <a:pt x="850366" y="509589"/>
                  <a:pt x="771344" y="570972"/>
                </a:cubicBezTo>
                <a:cubicBezTo>
                  <a:pt x="692322" y="632355"/>
                  <a:pt x="1263116" y="377650"/>
                  <a:pt x="1156577" y="431272"/>
                </a:cubicBezTo>
                <a:cubicBezTo>
                  <a:pt x="1050038" y="484894"/>
                  <a:pt x="273928" y="842612"/>
                  <a:pt x="132111" y="892706"/>
                </a:cubicBezTo>
                <a:cubicBezTo>
                  <a:pt x="-9706" y="942800"/>
                  <a:pt x="324021" y="736072"/>
                  <a:pt x="305677" y="731839"/>
                </a:cubicBezTo>
                <a:cubicBezTo>
                  <a:pt x="287332" y="727606"/>
                  <a:pt x="-94373" y="898351"/>
                  <a:pt x="22044" y="867306"/>
                </a:cubicBezTo>
                <a:cubicBezTo>
                  <a:pt x="138461" y="836262"/>
                  <a:pt x="732538" y="638000"/>
                  <a:pt x="1004177" y="545572"/>
                </a:cubicBezTo>
                <a:cubicBezTo>
                  <a:pt x="1275816" y="453144"/>
                  <a:pt x="1591199" y="309917"/>
                  <a:pt x="1651877" y="312739"/>
                </a:cubicBezTo>
                <a:cubicBezTo>
                  <a:pt x="1712555" y="315561"/>
                  <a:pt x="1356250" y="606250"/>
                  <a:pt x="1368244" y="562506"/>
                </a:cubicBezTo>
                <a:cubicBezTo>
                  <a:pt x="1380238" y="518762"/>
                  <a:pt x="1650467" y="146228"/>
                  <a:pt x="1694211" y="6297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8" name="フリーフォーム: 図形 1517">
            <a:extLst>
              <a:ext uri="{FF2B5EF4-FFF2-40B4-BE49-F238E27FC236}">
                <a16:creationId xmlns:a16="http://schemas.microsoft.com/office/drawing/2014/main" id="{AD1A1649-B7E3-49AF-9396-557C487F4789}"/>
              </a:ext>
            </a:extLst>
          </p:cNvPr>
          <p:cNvSpPr/>
          <p:nvPr/>
        </p:nvSpPr>
        <p:spPr>
          <a:xfrm>
            <a:off x="2121864" y="7104788"/>
            <a:ext cx="2303734" cy="568390"/>
          </a:xfrm>
          <a:custGeom>
            <a:avLst/>
            <a:gdLst>
              <a:gd name="connsiteX0" fmla="*/ 2280803 w 2303734"/>
              <a:gd name="connsiteY0" fmla="*/ 7212 h 568390"/>
              <a:gd name="connsiteX1" fmla="*/ 2225769 w 2303734"/>
              <a:gd name="connsiteY1" fmla="*/ 7212 h 568390"/>
              <a:gd name="connsiteX2" fmla="*/ 1061603 w 2303734"/>
              <a:gd name="connsiteY2" fmla="*/ 201945 h 568390"/>
              <a:gd name="connsiteX3" fmla="*/ 1429903 w 2303734"/>
              <a:gd name="connsiteY3" fmla="*/ 159612 h 568390"/>
              <a:gd name="connsiteX4" fmla="*/ 862636 w 2303734"/>
              <a:gd name="connsiteY4" fmla="*/ 146912 h 568390"/>
              <a:gd name="connsiteX5" fmla="*/ 1175903 w 2303734"/>
              <a:gd name="connsiteY5" fmla="*/ 180779 h 568390"/>
              <a:gd name="connsiteX6" fmla="*/ 921903 w 2303734"/>
              <a:gd name="connsiteY6" fmla="*/ 396679 h 568390"/>
              <a:gd name="connsiteX7" fmla="*/ 714469 w 2303734"/>
              <a:gd name="connsiteY7" fmla="*/ 481345 h 568390"/>
              <a:gd name="connsiteX8" fmla="*/ 3269 w 2303734"/>
              <a:gd name="connsiteY8" fmla="*/ 307779 h 568390"/>
              <a:gd name="connsiteX9" fmla="*/ 477403 w 2303734"/>
              <a:gd name="connsiteY9" fmla="*/ 434779 h 568390"/>
              <a:gd name="connsiteX10" fmla="*/ 1116636 w 2303734"/>
              <a:gd name="connsiteY10" fmla="*/ 561779 h 568390"/>
              <a:gd name="connsiteX11" fmla="*/ 1755869 w 2303734"/>
              <a:gd name="connsiteY11" fmla="*/ 218879 h 568390"/>
              <a:gd name="connsiteX12" fmla="*/ 2280803 w 2303734"/>
              <a:gd name="connsiteY12" fmla="*/ 7212 h 568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03734" h="568390">
                <a:moveTo>
                  <a:pt x="2280803" y="7212"/>
                </a:moveTo>
                <a:cubicBezTo>
                  <a:pt x="2354886" y="-9016"/>
                  <a:pt x="2225769" y="7212"/>
                  <a:pt x="2225769" y="7212"/>
                </a:cubicBezTo>
                <a:lnTo>
                  <a:pt x="1061603" y="201945"/>
                </a:lnTo>
                <a:cubicBezTo>
                  <a:pt x="928959" y="227345"/>
                  <a:pt x="1463064" y="168784"/>
                  <a:pt x="1429903" y="159612"/>
                </a:cubicBezTo>
                <a:cubicBezTo>
                  <a:pt x="1396742" y="150440"/>
                  <a:pt x="904969" y="143384"/>
                  <a:pt x="862636" y="146912"/>
                </a:cubicBezTo>
                <a:cubicBezTo>
                  <a:pt x="820303" y="150440"/>
                  <a:pt x="1166025" y="139151"/>
                  <a:pt x="1175903" y="180779"/>
                </a:cubicBezTo>
                <a:cubicBezTo>
                  <a:pt x="1185781" y="222407"/>
                  <a:pt x="998809" y="346585"/>
                  <a:pt x="921903" y="396679"/>
                </a:cubicBezTo>
                <a:cubicBezTo>
                  <a:pt x="844997" y="446773"/>
                  <a:pt x="867575" y="496162"/>
                  <a:pt x="714469" y="481345"/>
                </a:cubicBezTo>
                <a:cubicBezTo>
                  <a:pt x="561363" y="466528"/>
                  <a:pt x="42780" y="315540"/>
                  <a:pt x="3269" y="307779"/>
                </a:cubicBezTo>
                <a:cubicBezTo>
                  <a:pt x="-36242" y="300018"/>
                  <a:pt x="291842" y="392446"/>
                  <a:pt x="477403" y="434779"/>
                </a:cubicBezTo>
                <a:cubicBezTo>
                  <a:pt x="662964" y="477112"/>
                  <a:pt x="903558" y="597762"/>
                  <a:pt x="1116636" y="561779"/>
                </a:cubicBezTo>
                <a:cubicBezTo>
                  <a:pt x="1329714" y="525796"/>
                  <a:pt x="1557608" y="306368"/>
                  <a:pt x="1755869" y="218879"/>
                </a:cubicBezTo>
                <a:cubicBezTo>
                  <a:pt x="1954130" y="131390"/>
                  <a:pt x="2130166" y="84117"/>
                  <a:pt x="2280803" y="72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9" name="フリーフォーム: 図形 1518">
            <a:extLst>
              <a:ext uri="{FF2B5EF4-FFF2-40B4-BE49-F238E27FC236}">
                <a16:creationId xmlns:a16="http://schemas.microsoft.com/office/drawing/2014/main" id="{EDC72612-D303-441C-BE82-9D036C2F8BDE}"/>
              </a:ext>
            </a:extLst>
          </p:cNvPr>
          <p:cNvSpPr/>
          <p:nvPr/>
        </p:nvSpPr>
        <p:spPr>
          <a:xfrm>
            <a:off x="1565327" y="7266799"/>
            <a:ext cx="1722657" cy="346939"/>
          </a:xfrm>
          <a:custGeom>
            <a:avLst/>
            <a:gdLst>
              <a:gd name="connsiteX0" fmla="*/ 47573 w 1722657"/>
              <a:gd name="connsiteY0" fmla="*/ 27234 h 346939"/>
              <a:gd name="connsiteX1" fmla="*/ 978906 w 1722657"/>
              <a:gd name="connsiteY1" fmla="*/ 86501 h 346939"/>
              <a:gd name="connsiteX2" fmla="*/ 555573 w 1722657"/>
              <a:gd name="connsiteY2" fmla="*/ 1834 h 346939"/>
              <a:gd name="connsiteX3" fmla="*/ 1004306 w 1722657"/>
              <a:gd name="connsiteY3" fmla="*/ 183868 h 346939"/>
              <a:gd name="connsiteX4" fmla="*/ 1630840 w 1722657"/>
              <a:gd name="connsiteY4" fmla="*/ 315101 h 346939"/>
              <a:gd name="connsiteX5" fmla="*/ 1656240 w 1722657"/>
              <a:gd name="connsiteY5" fmla="*/ 344734 h 346939"/>
              <a:gd name="connsiteX6" fmla="*/ 1029706 w 1722657"/>
              <a:gd name="connsiteY6" fmla="*/ 272768 h 346939"/>
              <a:gd name="connsiteX7" fmla="*/ 547106 w 1722657"/>
              <a:gd name="connsiteY7" fmla="*/ 128834 h 346939"/>
              <a:gd name="connsiteX8" fmla="*/ 178806 w 1722657"/>
              <a:gd name="connsiteY8" fmla="*/ 107668 h 346939"/>
              <a:gd name="connsiteX9" fmla="*/ 47573 w 1722657"/>
              <a:gd name="connsiteY9" fmla="*/ 27234 h 346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2657" h="346939">
                <a:moveTo>
                  <a:pt x="47573" y="27234"/>
                </a:moveTo>
                <a:cubicBezTo>
                  <a:pt x="180923" y="23706"/>
                  <a:pt x="894239" y="90734"/>
                  <a:pt x="978906" y="86501"/>
                </a:cubicBezTo>
                <a:cubicBezTo>
                  <a:pt x="1063573" y="82268"/>
                  <a:pt x="551340" y="-14394"/>
                  <a:pt x="555573" y="1834"/>
                </a:cubicBezTo>
                <a:cubicBezTo>
                  <a:pt x="559806" y="18062"/>
                  <a:pt x="825095" y="131657"/>
                  <a:pt x="1004306" y="183868"/>
                </a:cubicBezTo>
                <a:cubicBezTo>
                  <a:pt x="1183517" y="236079"/>
                  <a:pt x="1522185" y="288290"/>
                  <a:pt x="1630840" y="315101"/>
                </a:cubicBezTo>
                <a:cubicBezTo>
                  <a:pt x="1739495" y="341912"/>
                  <a:pt x="1756429" y="351790"/>
                  <a:pt x="1656240" y="344734"/>
                </a:cubicBezTo>
                <a:cubicBezTo>
                  <a:pt x="1556051" y="337678"/>
                  <a:pt x="1214562" y="308751"/>
                  <a:pt x="1029706" y="272768"/>
                </a:cubicBezTo>
                <a:cubicBezTo>
                  <a:pt x="844850" y="236785"/>
                  <a:pt x="688923" y="156351"/>
                  <a:pt x="547106" y="128834"/>
                </a:cubicBezTo>
                <a:cubicBezTo>
                  <a:pt x="405289" y="101317"/>
                  <a:pt x="262767" y="125307"/>
                  <a:pt x="178806" y="107668"/>
                </a:cubicBezTo>
                <a:cubicBezTo>
                  <a:pt x="94845" y="90029"/>
                  <a:pt x="-85777" y="30762"/>
                  <a:pt x="47573" y="2723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0" name="フリーフォーム: 図形 1519">
            <a:extLst>
              <a:ext uri="{FF2B5EF4-FFF2-40B4-BE49-F238E27FC236}">
                <a16:creationId xmlns:a16="http://schemas.microsoft.com/office/drawing/2014/main" id="{48A6D810-EC90-40CB-8C34-5C77023AEC97}"/>
              </a:ext>
            </a:extLst>
          </p:cNvPr>
          <p:cNvSpPr/>
          <p:nvPr/>
        </p:nvSpPr>
        <p:spPr>
          <a:xfrm>
            <a:off x="7203082" y="3966805"/>
            <a:ext cx="772587" cy="2078712"/>
          </a:xfrm>
          <a:custGeom>
            <a:avLst/>
            <a:gdLst>
              <a:gd name="connsiteX0" fmla="*/ 416918 w 772587"/>
              <a:gd name="connsiteY0" fmla="*/ 330875 h 2078712"/>
              <a:gd name="connsiteX1" fmla="*/ 574398 w 772587"/>
              <a:gd name="connsiteY1" fmla="*/ 1006515 h 2078712"/>
              <a:gd name="connsiteX2" fmla="*/ 467718 w 772587"/>
              <a:gd name="connsiteY2" fmla="*/ 884595 h 2078712"/>
              <a:gd name="connsiteX3" fmla="*/ 772518 w 772587"/>
              <a:gd name="connsiteY3" fmla="*/ 1489115 h 2078712"/>
              <a:gd name="connsiteX4" fmla="*/ 498198 w 772587"/>
              <a:gd name="connsiteY4" fmla="*/ 1214795 h 2078712"/>
              <a:gd name="connsiteX5" fmla="*/ 752198 w 772587"/>
              <a:gd name="connsiteY5" fmla="*/ 2058075 h 2078712"/>
              <a:gd name="connsiteX6" fmla="*/ 625198 w 772587"/>
              <a:gd name="connsiteY6" fmla="*/ 1773595 h 2078712"/>
              <a:gd name="connsiteX7" fmla="*/ 635358 w 772587"/>
              <a:gd name="connsiteY7" fmla="*/ 1931075 h 2078712"/>
              <a:gd name="connsiteX8" fmla="*/ 686158 w 772587"/>
              <a:gd name="connsiteY8" fmla="*/ 2078395 h 2078712"/>
              <a:gd name="connsiteX9" fmla="*/ 559158 w 772587"/>
              <a:gd name="connsiteY9" fmla="*/ 1890435 h 2078712"/>
              <a:gd name="connsiteX10" fmla="*/ 228958 w 772587"/>
              <a:gd name="connsiteY10" fmla="*/ 1209715 h 2078712"/>
              <a:gd name="connsiteX11" fmla="*/ 358 w 772587"/>
              <a:gd name="connsiteY11" fmla="*/ 584875 h 2078712"/>
              <a:gd name="connsiteX12" fmla="*/ 173078 w 772587"/>
              <a:gd name="connsiteY12" fmla="*/ 1732955 h 2078712"/>
              <a:gd name="connsiteX13" fmla="*/ 40998 w 772587"/>
              <a:gd name="connsiteY13" fmla="*/ 1011595 h 2078712"/>
              <a:gd name="connsiteX14" fmla="*/ 40998 w 772587"/>
              <a:gd name="connsiteY14" fmla="*/ 310555 h 2078712"/>
              <a:gd name="connsiteX15" fmla="*/ 117198 w 772587"/>
              <a:gd name="connsiteY15" fmla="*/ 539155 h 2078712"/>
              <a:gd name="connsiteX16" fmla="*/ 345798 w 772587"/>
              <a:gd name="connsiteY16" fmla="*/ 5755 h 2078712"/>
              <a:gd name="connsiteX17" fmla="*/ 325478 w 772587"/>
              <a:gd name="connsiteY17" fmla="*/ 310555 h 2078712"/>
              <a:gd name="connsiteX18" fmla="*/ 355958 w 772587"/>
              <a:gd name="connsiteY18" fmla="*/ 1123355 h 2078712"/>
              <a:gd name="connsiteX19" fmla="*/ 416918 w 772587"/>
              <a:gd name="connsiteY19" fmla="*/ 330875 h 207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72587" h="2078712">
                <a:moveTo>
                  <a:pt x="416918" y="330875"/>
                </a:moveTo>
                <a:cubicBezTo>
                  <a:pt x="453325" y="311402"/>
                  <a:pt x="565931" y="914228"/>
                  <a:pt x="574398" y="1006515"/>
                </a:cubicBezTo>
                <a:cubicBezTo>
                  <a:pt x="582865" y="1098802"/>
                  <a:pt x="434698" y="804162"/>
                  <a:pt x="467718" y="884595"/>
                </a:cubicBezTo>
                <a:cubicBezTo>
                  <a:pt x="500738" y="965028"/>
                  <a:pt x="767438" y="1434082"/>
                  <a:pt x="772518" y="1489115"/>
                </a:cubicBezTo>
                <a:cubicBezTo>
                  <a:pt x="777598" y="1544148"/>
                  <a:pt x="501585" y="1119968"/>
                  <a:pt x="498198" y="1214795"/>
                </a:cubicBezTo>
                <a:cubicBezTo>
                  <a:pt x="494811" y="1309622"/>
                  <a:pt x="731031" y="1964942"/>
                  <a:pt x="752198" y="2058075"/>
                </a:cubicBezTo>
                <a:cubicBezTo>
                  <a:pt x="773365" y="2151208"/>
                  <a:pt x="644671" y="1794762"/>
                  <a:pt x="625198" y="1773595"/>
                </a:cubicBezTo>
                <a:cubicBezTo>
                  <a:pt x="605725" y="1752428"/>
                  <a:pt x="625198" y="1880275"/>
                  <a:pt x="635358" y="1931075"/>
                </a:cubicBezTo>
                <a:cubicBezTo>
                  <a:pt x="645518" y="1981875"/>
                  <a:pt x="698858" y="2085168"/>
                  <a:pt x="686158" y="2078395"/>
                </a:cubicBezTo>
                <a:cubicBezTo>
                  <a:pt x="673458" y="2071622"/>
                  <a:pt x="635358" y="2035215"/>
                  <a:pt x="559158" y="1890435"/>
                </a:cubicBezTo>
                <a:cubicBezTo>
                  <a:pt x="482958" y="1745655"/>
                  <a:pt x="322091" y="1427308"/>
                  <a:pt x="228958" y="1209715"/>
                </a:cubicBezTo>
                <a:cubicBezTo>
                  <a:pt x="135825" y="992122"/>
                  <a:pt x="9671" y="497668"/>
                  <a:pt x="358" y="584875"/>
                </a:cubicBezTo>
                <a:cubicBezTo>
                  <a:pt x="-8955" y="672082"/>
                  <a:pt x="166305" y="1661835"/>
                  <a:pt x="173078" y="1732955"/>
                </a:cubicBezTo>
                <a:cubicBezTo>
                  <a:pt x="179851" y="1804075"/>
                  <a:pt x="63011" y="1248662"/>
                  <a:pt x="40998" y="1011595"/>
                </a:cubicBezTo>
                <a:cubicBezTo>
                  <a:pt x="18985" y="774528"/>
                  <a:pt x="28298" y="389295"/>
                  <a:pt x="40998" y="310555"/>
                </a:cubicBezTo>
                <a:cubicBezTo>
                  <a:pt x="53698" y="231815"/>
                  <a:pt x="66398" y="589955"/>
                  <a:pt x="117198" y="539155"/>
                </a:cubicBezTo>
                <a:cubicBezTo>
                  <a:pt x="167998" y="488355"/>
                  <a:pt x="311085" y="43855"/>
                  <a:pt x="345798" y="5755"/>
                </a:cubicBezTo>
                <a:cubicBezTo>
                  <a:pt x="380511" y="-32345"/>
                  <a:pt x="323785" y="124288"/>
                  <a:pt x="325478" y="310555"/>
                </a:cubicBezTo>
                <a:cubicBezTo>
                  <a:pt x="327171" y="496822"/>
                  <a:pt x="344105" y="1114888"/>
                  <a:pt x="355958" y="1123355"/>
                </a:cubicBezTo>
                <a:cubicBezTo>
                  <a:pt x="367811" y="1131822"/>
                  <a:pt x="380511" y="350348"/>
                  <a:pt x="416918" y="33087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1" name="フリーフォーム: 図形 1520">
            <a:extLst>
              <a:ext uri="{FF2B5EF4-FFF2-40B4-BE49-F238E27FC236}">
                <a16:creationId xmlns:a16="http://schemas.microsoft.com/office/drawing/2014/main" id="{FBE37D61-FB61-46A0-8E1D-8147F7A6878C}"/>
              </a:ext>
            </a:extLst>
          </p:cNvPr>
          <p:cNvSpPr/>
          <p:nvPr/>
        </p:nvSpPr>
        <p:spPr>
          <a:xfrm>
            <a:off x="7350503" y="5413198"/>
            <a:ext cx="1603440" cy="1173555"/>
          </a:xfrm>
          <a:custGeom>
            <a:avLst/>
            <a:gdLst>
              <a:gd name="connsiteX0" fmla="*/ 225047 w 1603440"/>
              <a:gd name="connsiteY0" fmla="*/ 16052 h 1173555"/>
              <a:gd name="connsiteX1" fmla="*/ 358397 w 1603440"/>
              <a:gd name="connsiteY1" fmla="*/ 193852 h 1173555"/>
              <a:gd name="connsiteX2" fmla="*/ 967997 w 1603440"/>
              <a:gd name="connsiteY2" fmla="*/ 854252 h 1173555"/>
              <a:gd name="connsiteX3" fmla="*/ 821947 w 1603440"/>
              <a:gd name="connsiteY3" fmla="*/ 778052 h 1173555"/>
              <a:gd name="connsiteX4" fmla="*/ 1590297 w 1603440"/>
              <a:gd name="connsiteY4" fmla="*/ 1152702 h 1173555"/>
              <a:gd name="connsiteX5" fmla="*/ 1279147 w 1603440"/>
              <a:gd name="connsiteY5" fmla="*/ 1108252 h 1173555"/>
              <a:gd name="connsiteX6" fmla="*/ 917197 w 1603440"/>
              <a:gd name="connsiteY6" fmla="*/ 962202 h 1173555"/>
              <a:gd name="connsiteX7" fmla="*/ 2797 w 1603440"/>
              <a:gd name="connsiteY7" fmla="*/ 181152 h 1173555"/>
              <a:gd name="connsiteX8" fmla="*/ 618747 w 1603440"/>
              <a:gd name="connsiteY8" fmla="*/ 524052 h 1173555"/>
              <a:gd name="connsiteX9" fmla="*/ 225047 w 1603440"/>
              <a:gd name="connsiteY9" fmla="*/ 16052 h 1173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03440" h="1173555">
                <a:moveTo>
                  <a:pt x="225047" y="16052"/>
                </a:moveTo>
                <a:cubicBezTo>
                  <a:pt x="181655" y="-38981"/>
                  <a:pt x="234572" y="54152"/>
                  <a:pt x="358397" y="193852"/>
                </a:cubicBezTo>
                <a:cubicBezTo>
                  <a:pt x="482222" y="333552"/>
                  <a:pt x="890739" y="756885"/>
                  <a:pt x="967997" y="854252"/>
                </a:cubicBezTo>
                <a:cubicBezTo>
                  <a:pt x="1045255" y="951619"/>
                  <a:pt x="718230" y="728310"/>
                  <a:pt x="821947" y="778052"/>
                </a:cubicBezTo>
                <a:cubicBezTo>
                  <a:pt x="925664" y="827794"/>
                  <a:pt x="1514097" y="1097669"/>
                  <a:pt x="1590297" y="1152702"/>
                </a:cubicBezTo>
                <a:cubicBezTo>
                  <a:pt x="1666497" y="1207735"/>
                  <a:pt x="1391330" y="1140002"/>
                  <a:pt x="1279147" y="1108252"/>
                </a:cubicBezTo>
                <a:cubicBezTo>
                  <a:pt x="1166964" y="1076502"/>
                  <a:pt x="1129922" y="1116719"/>
                  <a:pt x="917197" y="962202"/>
                </a:cubicBezTo>
                <a:cubicBezTo>
                  <a:pt x="704472" y="807685"/>
                  <a:pt x="52539" y="254177"/>
                  <a:pt x="2797" y="181152"/>
                </a:cubicBezTo>
                <a:cubicBezTo>
                  <a:pt x="-46945" y="108127"/>
                  <a:pt x="582764" y="548394"/>
                  <a:pt x="618747" y="524052"/>
                </a:cubicBezTo>
                <a:cubicBezTo>
                  <a:pt x="654730" y="499710"/>
                  <a:pt x="268439" y="71085"/>
                  <a:pt x="225047" y="1605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2" name="フリーフォーム: 図形 1521">
            <a:extLst>
              <a:ext uri="{FF2B5EF4-FFF2-40B4-BE49-F238E27FC236}">
                <a16:creationId xmlns:a16="http://schemas.microsoft.com/office/drawing/2014/main" id="{AB84253F-830D-451D-A21D-AFBB7C1BD6C1}"/>
              </a:ext>
            </a:extLst>
          </p:cNvPr>
          <p:cNvSpPr/>
          <p:nvPr/>
        </p:nvSpPr>
        <p:spPr>
          <a:xfrm>
            <a:off x="7237004" y="5877324"/>
            <a:ext cx="588257" cy="2512686"/>
          </a:xfrm>
          <a:custGeom>
            <a:avLst/>
            <a:gdLst>
              <a:gd name="connsiteX0" fmla="*/ 1996 w 588257"/>
              <a:gd name="connsiteY0" fmla="*/ 236 h 2512686"/>
              <a:gd name="connsiteX1" fmla="*/ 342356 w 588257"/>
              <a:gd name="connsiteY1" fmla="*/ 1239756 h 2512686"/>
              <a:gd name="connsiteX2" fmla="*/ 250916 w 588257"/>
              <a:gd name="connsiteY2" fmla="*/ 1107676 h 2512686"/>
              <a:gd name="connsiteX3" fmla="*/ 586196 w 588257"/>
              <a:gd name="connsiteY3" fmla="*/ 2123676 h 2512686"/>
              <a:gd name="connsiteX4" fmla="*/ 393156 w 588257"/>
              <a:gd name="connsiteY4" fmla="*/ 1925556 h 2512686"/>
              <a:gd name="connsiteX5" fmla="*/ 413476 w 588257"/>
              <a:gd name="connsiteY5" fmla="*/ 2362436 h 2512686"/>
              <a:gd name="connsiteX6" fmla="*/ 413476 w 588257"/>
              <a:gd name="connsiteY6" fmla="*/ 2321796 h 2512686"/>
              <a:gd name="connsiteX7" fmla="*/ 515076 w 588257"/>
              <a:gd name="connsiteY7" fmla="*/ 2509756 h 2512686"/>
              <a:gd name="connsiteX8" fmla="*/ 403316 w 588257"/>
              <a:gd name="connsiteY8" fmla="*/ 2149076 h 2512686"/>
              <a:gd name="connsiteX9" fmla="*/ 134076 w 588257"/>
              <a:gd name="connsiteY9" fmla="*/ 955276 h 2512686"/>
              <a:gd name="connsiteX10" fmla="*/ 200116 w 588257"/>
              <a:gd name="connsiteY10" fmla="*/ 1133076 h 2512686"/>
              <a:gd name="connsiteX11" fmla="*/ 1996 w 588257"/>
              <a:gd name="connsiteY11" fmla="*/ 236 h 2512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8257" h="2512686">
                <a:moveTo>
                  <a:pt x="1996" y="236"/>
                </a:moveTo>
                <a:cubicBezTo>
                  <a:pt x="25703" y="18016"/>
                  <a:pt x="300869" y="1055183"/>
                  <a:pt x="342356" y="1239756"/>
                </a:cubicBezTo>
                <a:cubicBezTo>
                  <a:pt x="383843" y="1424329"/>
                  <a:pt x="210276" y="960356"/>
                  <a:pt x="250916" y="1107676"/>
                </a:cubicBezTo>
                <a:cubicBezTo>
                  <a:pt x="291556" y="1254996"/>
                  <a:pt x="562489" y="1987363"/>
                  <a:pt x="586196" y="2123676"/>
                </a:cubicBezTo>
                <a:cubicBezTo>
                  <a:pt x="609903" y="2259989"/>
                  <a:pt x="421943" y="1885763"/>
                  <a:pt x="393156" y="1925556"/>
                </a:cubicBezTo>
                <a:cubicBezTo>
                  <a:pt x="364369" y="1965349"/>
                  <a:pt x="410089" y="2296396"/>
                  <a:pt x="413476" y="2362436"/>
                </a:cubicBezTo>
                <a:cubicBezTo>
                  <a:pt x="416863" y="2428476"/>
                  <a:pt x="396543" y="2297243"/>
                  <a:pt x="413476" y="2321796"/>
                </a:cubicBezTo>
                <a:cubicBezTo>
                  <a:pt x="430409" y="2346349"/>
                  <a:pt x="516769" y="2538543"/>
                  <a:pt x="515076" y="2509756"/>
                </a:cubicBezTo>
                <a:cubicBezTo>
                  <a:pt x="513383" y="2480969"/>
                  <a:pt x="466816" y="2408156"/>
                  <a:pt x="403316" y="2149076"/>
                </a:cubicBezTo>
                <a:cubicBezTo>
                  <a:pt x="339816" y="1889996"/>
                  <a:pt x="167943" y="1124609"/>
                  <a:pt x="134076" y="955276"/>
                </a:cubicBezTo>
                <a:cubicBezTo>
                  <a:pt x="100209" y="785943"/>
                  <a:pt x="227209" y="1293096"/>
                  <a:pt x="200116" y="1133076"/>
                </a:cubicBezTo>
                <a:cubicBezTo>
                  <a:pt x="173023" y="973056"/>
                  <a:pt x="-21711" y="-17544"/>
                  <a:pt x="1996" y="23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3" name="フリーフォーム: 図形 1522">
            <a:extLst>
              <a:ext uri="{FF2B5EF4-FFF2-40B4-BE49-F238E27FC236}">
                <a16:creationId xmlns:a16="http://schemas.microsoft.com/office/drawing/2014/main" id="{0ACB1B03-A396-4500-9DDF-5520B49A3C7D}"/>
              </a:ext>
            </a:extLst>
          </p:cNvPr>
          <p:cNvSpPr/>
          <p:nvPr/>
        </p:nvSpPr>
        <p:spPr>
          <a:xfrm>
            <a:off x="4985264" y="4998940"/>
            <a:ext cx="120147" cy="202077"/>
          </a:xfrm>
          <a:custGeom>
            <a:avLst/>
            <a:gdLst>
              <a:gd name="connsiteX0" fmla="*/ 5836 w 120147"/>
              <a:gd name="connsiteY0" fmla="*/ 98 h 202077"/>
              <a:gd name="connsiteX1" fmla="*/ 18536 w 120147"/>
              <a:gd name="connsiteY1" fmla="*/ 90585 h 202077"/>
              <a:gd name="connsiteX2" fmla="*/ 74099 w 120147"/>
              <a:gd name="connsiteY2" fmla="*/ 135035 h 202077"/>
              <a:gd name="connsiteX3" fmla="*/ 112199 w 120147"/>
              <a:gd name="connsiteY3" fmla="*/ 201710 h 202077"/>
              <a:gd name="connsiteX4" fmla="*/ 120136 w 120147"/>
              <a:gd name="connsiteY4" fmla="*/ 158848 h 202077"/>
              <a:gd name="connsiteX5" fmla="*/ 113786 w 120147"/>
              <a:gd name="connsiteY5" fmla="*/ 95348 h 202077"/>
              <a:gd name="connsiteX6" fmla="*/ 105849 w 120147"/>
              <a:gd name="connsiteY6" fmla="*/ 73123 h 202077"/>
              <a:gd name="connsiteX7" fmla="*/ 5836 w 120147"/>
              <a:gd name="connsiteY7" fmla="*/ 98 h 202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147" h="202077">
                <a:moveTo>
                  <a:pt x="5836" y="98"/>
                </a:moveTo>
                <a:cubicBezTo>
                  <a:pt x="-8716" y="3008"/>
                  <a:pt x="7159" y="68096"/>
                  <a:pt x="18536" y="90585"/>
                </a:cubicBezTo>
                <a:cubicBezTo>
                  <a:pt x="29913" y="113075"/>
                  <a:pt x="58489" y="116514"/>
                  <a:pt x="74099" y="135035"/>
                </a:cubicBezTo>
                <a:cubicBezTo>
                  <a:pt x="89710" y="153556"/>
                  <a:pt x="104526" y="197741"/>
                  <a:pt x="112199" y="201710"/>
                </a:cubicBezTo>
                <a:cubicBezTo>
                  <a:pt x="119872" y="205679"/>
                  <a:pt x="119871" y="176575"/>
                  <a:pt x="120136" y="158848"/>
                </a:cubicBezTo>
                <a:cubicBezTo>
                  <a:pt x="120401" y="141121"/>
                  <a:pt x="116167" y="109636"/>
                  <a:pt x="113786" y="95348"/>
                </a:cubicBezTo>
                <a:cubicBezTo>
                  <a:pt x="111405" y="81061"/>
                  <a:pt x="121988" y="86617"/>
                  <a:pt x="105849" y="73123"/>
                </a:cubicBezTo>
                <a:cubicBezTo>
                  <a:pt x="89710" y="59629"/>
                  <a:pt x="20388" y="-2812"/>
                  <a:pt x="5836" y="98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4" name="フリーフォーム: 図形 1523">
            <a:extLst>
              <a:ext uri="{FF2B5EF4-FFF2-40B4-BE49-F238E27FC236}">
                <a16:creationId xmlns:a16="http://schemas.microsoft.com/office/drawing/2014/main" id="{85AF01E4-942B-4BF0-901D-11C4609CC9D4}"/>
              </a:ext>
            </a:extLst>
          </p:cNvPr>
          <p:cNvSpPr/>
          <p:nvPr/>
        </p:nvSpPr>
        <p:spPr>
          <a:xfrm>
            <a:off x="4897423" y="5557297"/>
            <a:ext cx="304873" cy="273841"/>
          </a:xfrm>
          <a:custGeom>
            <a:avLst/>
            <a:gdLst>
              <a:gd name="connsiteX0" fmla="*/ 177815 w 304873"/>
              <a:gd name="connsiteY0" fmla="*/ 541 h 273841"/>
              <a:gd name="connsiteX1" fmla="*/ 44465 w 304873"/>
              <a:gd name="connsiteY1" fmla="*/ 106903 h 273841"/>
              <a:gd name="connsiteX2" fmla="*/ 60340 w 304873"/>
              <a:gd name="connsiteY2" fmla="*/ 91028 h 273841"/>
              <a:gd name="connsiteX3" fmla="*/ 15 w 304873"/>
              <a:gd name="connsiteY3" fmla="*/ 165641 h 273841"/>
              <a:gd name="connsiteX4" fmla="*/ 66690 w 304873"/>
              <a:gd name="connsiteY4" fmla="*/ 256128 h 273841"/>
              <a:gd name="connsiteX5" fmla="*/ 58752 w 304873"/>
              <a:gd name="connsiteY5" fmla="*/ 260891 h 273841"/>
              <a:gd name="connsiteX6" fmla="*/ 112727 w 304873"/>
              <a:gd name="connsiteY6" fmla="*/ 273591 h 273841"/>
              <a:gd name="connsiteX7" fmla="*/ 141302 w 304873"/>
              <a:gd name="connsiteY7" fmla="*/ 248191 h 273841"/>
              <a:gd name="connsiteX8" fmla="*/ 300052 w 304873"/>
              <a:gd name="connsiteY8" fmla="*/ 97378 h 273841"/>
              <a:gd name="connsiteX9" fmla="*/ 261952 w 304873"/>
              <a:gd name="connsiteY9" fmla="*/ 125953 h 273841"/>
              <a:gd name="connsiteX10" fmla="*/ 242902 w 304873"/>
              <a:gd name="connsiteY10" fmla="*/ 43403 h 273841"/>
              <a:gd name="connsiteX11" fmla="*/ 139715 w 304873"/>
              <a:gd name="connsiteY11" fmla="*/ 64041 h 273841"/>
              <a:gd name="connsiteX12" fmla="*/ 177815 w 304873"/>
              <a:gd name="connsiteY12" fmla="*/ 541 h 273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4873" h="273841">
                <a:moveTo>
                  <a:pt x="177815" y="541"/>
                </a:moveTo>
                <a:cubicBezTo>
                  <a:pt x="161940" y="7685"/>
                  <a:pt x="64044" y="91822"/>
                  <a:pt x="44465" y="106903"/>
                </a:cubicBezTo>
                <a:cubicBezTo>
                  <a:pt x="24886" y="121984"/>
                  <a:pt x="67748" y="81238"/>
                  <a:pt x="60340" y="91028"/>
                </a:cubicBezTo>
                <a:cubicBezTo>
                  <a:pt x="52932" y="100818"/>
                  <a:pt x="-1043" y="138124"/>
                  <a:pt x="15" y="165641"/>
                </a:cubicBezTo>
                <a:cubicBezTo>
                  <a:pt x="1073" y="193158"/>
                  <a:pt x="56901" y="240253"/>
                  <a:pt x="66690" y="256128"/>
                </a:cubicBezTo>
                <a:cubicBezTo>
                  <a:pt x="76479" y="272003"/>
                  <a:pt x="51079" y="257980"/>
                  <a:pt x="58752" y="260891"/>
                </a:cubicBezTo>
                <a:cubicBezTo>
                  <a:pt x="66425" y="263802"/>
                  <a:pt x="98969" y="275708"/>
                  <a:pt x="112727" y="273591"/>
                </a:cubicBezTo>
                <a:cubicBezTo>
                  <a:pt x="126485" y="271474"/>
                  <a:pt x="141302" y="248191"/>
                  <a:pt x="141302" y="248191"/>
                </a:cubicBezTo>
                <a:lnTo>
                  <a:pt x="300052" y="97378"/>
                </a:lnTo>
                <a:cubicBezTo>
                  <a:pt x="320160" y="77005"/>
                  <a:pt x="271477" y="134949"/>
                  <a:pt x="261952" y="125953"/>
                </a:cubicBezTo>
                <a:cubicBezTo>
                  <a:pt x="252427" y="116957"/>
                  <a:pt x="263275" y="53722"/>
                  <a:pt x="242902" y="43403"/>
                </a:cubicBezTo>
                <a:cubicBezTo>
                  <a:pt x="222529" y="33084"/>
                  <a:pt x="150298" y="68804"/>
                  <a:pt x="139715" y="64041"/>
                </a:cubicBezTo>
                <a:cubicBezTo>
                  <a:pt x="129132" y="59279"/>
                  <a:pt x="193690" y="-6603"/>
                  <a:pt x="177815" y="541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5" name="フリーフォーム: 図形 1524">
            <a:extLst>
              <a:ext uri="{FF2B5EF4-FFF2-40B4-BE49-F238E27FC236}">
                <a16:creationId xmlns:a16="http://schemas.microsoft.com/office/drawing/2014/main" id="{865EC695-220F-42AD-906F-5A829DE19E85}"/>
              </a:ext>
            </a:extLst>
          </p:cNvPr>
          <p:cNvSpPr/>
          <p:nvPr/>
        </p:nvSpPr>
        <p:spPr>
          <a:xfrm>
            <a:off x="5316714" y="5705268"/>
            <a:ext cx="261188" cy="319900"/>
          </a:xfrm>
          <a:custGeom>
            <a:avLst/>
            <a:gdLst>
              <a:gd name="connsiteX0" fmla="*/ 120474 w 261188"/>
              <a:gd name="connsiteY0" fmla="*/ 1795 h 319900"/>
              <a:gd name="connsiteX1" fmla="*/ 7761 w 261188"/>
              <a:gd name="connsiteY1" fmla="*/ 154195 h 319900"/>
              <a:gd name="connsiteX2" fmla="*/ 22049 w 261188"/>
              <a:gd name="connsiteY2" fmla="*/ 163720 h 319900"/>
              <a:gd name="connsiteX3" fmla="*/ 120474 w 261188"/>
              <a:gd name="connsiteY3" fmla="*/ 317707 h 319900"/>
              <a:gd name="connsiteX4" fmla="*/ 176036 w 261188"/>
              <a:gd name="connsiteY4" fmla="*/ 246270 h 319900"/>
              <a:gd name="connsiteX5" fmla="*/ 260174 w 261188"/>
              <a:gd name="connsiteY5" fmla="*/ 131970 h 319900"/>
              <a:gd name="connsiteX6" fmla="*/ 217311 w 261188"/>
              <a:gd name="connsiteY6" fmla="*/ 73232 h 319900"/>
              <a:gd name="connsiteX7" fmla="*/ 120474 w 261188"/>
              <a:gd name="connsiteY7" fmla="*/ 1795 h 31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188" h="319900">
                <a:moveTo>
                  <a:pt x="120474" y="1795"/>
                </a:moveTo>
                <a:cubicBezTo>
                  <a:pt x="85549" y="15289"/>
                  <a:pt x="24165" y="127208"/>
                  <a:pt x="7761" y="154195"/>
                </a:cubicBezTo>
                <a:cubicBezTo>
                  <a:pt x="-8643" y="181182"/>
                  <a:pt x="3263" y="136468"/>
                  <a:pt x="22049" y="163720"/>
                </a:cubicBezTo>
                <a:cubicBezTo>
                  <a:pt x="40834" y="190972"/>
                  <a:pt x="94810" y="303949"/>
                  <a:pt x="120474" y="317707"/>
                </a:cubicBezTo>
                <a:cubicBezTo>
                  <a:pt x="146138" y="331465"/>
                  <a:pt x="152753" y="277226"/>
                  <a:pt x="176036" y="246270"/>
                </a:cubicBezTo>
                <a:cubicBezTo>
                  <a:pt x="199319" y="215314"/>
                  <a:pt x="253295" y="160810"/>
                  <a:pt x="260174" y="131970"/>
                </a:cubicBezTo>
                <a:cubicBezTo>
                  <a:pt x="267053" y="103130"/>
                  <a:pt x="237419" y="91753"/>
                  <a:pt x="217311" y="73232"/>
                </a:cubicBezTo>
                <a:cubicBezTo>
                  <a:pt x="197203" y="54711"/>
                  <a:pt x="155399" y="-11699"/>
                  <a:pt x="120474" y="179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6" name="フリーフォーム: 図形 1525">
            <a:extLst>
              <a:ext uri="{FF2B5EF4-FFF2-40B4-BE49-F238E27FC236}">
                <a16:creationId xmlns:a16="http://schemas.microsoft.com/office/drawing/2014/main" id="{AD18BBD3-5715-43C4-8034-9070E172B20E}"/>
              </a:ext>
            </a:extLst>
          </p:cNvPr>
          <p:cNvSpPr/>
          <p:nvPr/>
        </p:nvSpPr>
        <p:spPr>
          <a:xfrm>
            <a:off x="5784775" y="6127400"/>
            <a:ext cx="255338" cy="340595"/>
          </a:xfrm>
          <a:custGeom>
            <a:avLst/>
            <a:gdLst>
              <a:gd name="connsiteX0" fmla="*/ 247725 w 255338"/>
              <a:gd name="connsiteY0" fmla="*/ 350 h 340595"/>
              <a:gd name="connsiteX1" fmla="*/ 61988 w 255338"/>
              <a:gd name="connsiteY1" fmla="*/ 119413 h 340595"/>
              <a:gd name="connsiteX2" fmla="*/ 38175 w 255338"/>
              <a:gd name="connsiteY2" fmla="*/ 178150 h 340595"/>
              <a:gd name="connsiteX3" fmla="*/ 12775 w 255338"/>
              <a:gd name="connsiteY3" fmla="*/ 267050 h 340595"/>
              <a:gd name="connsiteX4" fmla="*/ 1663 w 255338"/>
              <a:gd name="connsiteY4" fmla="*/ 257525 h 340595"/>
              <a:gd name="connsiteX5" fmla="*/ 47700 w 255338"/>
              <a:gd name="connsiteY5" fmla="*/ 301975 h 340595"/>
              <a:gd name="connsiteX6" fmla="*/ 52463 w 255338"/>
              <a:gd name="connsiteY6" fmla="*/ 340075 h 340595"/>
              <a:gd name="connsiteX7" fmla="*/ 100088 w 255338"/>
              <a:gd name="connsiteY7" fmla="*/ 273400 h 340595"/>
              <a:gd name="connsiteX8" fmla="*/ 208038 w 255338"/>
              <a:gd name="connsiteY8" fmla="*/ 160688 h 340595"/>
              <a:gd name="connsiteX9" fmla="*/ 247725 w 255338"/>
              <a:gd name="connsiteY9" fmla="*/ 350 h 340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5338" h="340595">
                <a:moveTo>
                  <a:pt x="247725" y="350"/>
                </a:moveTo>
                <a:cubicBezTo>
                  <a:pt x="223383" y="-6529"/>
                  <a:pt x="96913" y="89780"/>
                  <a:pt x="61988" y="119413"/>
                </a:cubicBezTo>
                <a:cubicBezTo>
                  <a:pt x="27063" y="149046"/>
                  <a:pt x="46377" y="153544"/>
                  <a:pt x="38175" y="178150"/>
                </a:cubicBezTo>
                <a:cubicBezTo>
                  <a:pt x="29973" y="202756"/>
                  <a:pt x="18860" y="253821"/>
                  <a:pt x="12775" y="267050"/>
                </a:cubicBezTo>
                <a:cubicBezTo>
                  <a:pt x="6690" y="280279"/>
                  <a:pt x="-4158" y="251704"/>
                  <a:pt x="1663" y="257525"/>
                </a:cubicBezTo>
                <a:cubicBezTo>
                  <a:pt x="7484" y="263346"/>
                  <a:pt x="39233" y="288217"/>
                  <a:pt x="47700" y="301975"/>
                </a:cubicBezTo>
                <a:cubicBezTo>
                  <a:pt x="56167" y="315733"/>
                  <a:pt x="43732" y="344837"/>
                  <a:pt x="52463" y="340075"/>
                </a:cubicBezTo>
                <a:cubicBezTo>
                  <a:pt x="61194" y="335313"/>
                  <a:pt x="74159" y="303298"/>
                  <a:pt x="100088" y="273400"/>
                </a:cubicBezTo>
                <a:cubicBezTo>
                  <a:pt x="126017" y="243502"/>
                  <a:pt x="183696" y="205138"/>
                  <a:pt x="208038" y="160688"/>
                </a:cubicBezTo>
                <a:cubicBezTo>
                  <a:pt x="232380" y="116238"/>
                  <a:pt x="272067" y="7229"/>
                  <a:pt x="247725" y="350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7" name="フリーフォーム: 図形 1526">
            <a:extLst>
              <a:ext uri="{FF2B5EF4-FFF2-40B4-BE49-F238E27FC236}">
                <a16:creationId xmlns:a16="http://schemas.microsoft.com/office/drawing/2014/main" id="{B3A362E8-C242-45E5-AB9E-0E87EEFA79D2}"/>
              </a:ext>
            </a:extLst>
          </p:cNvPr>
          <p:cNvSpPr/>
          <p:nvPr/>
        </p:nvSpPr>
        <p:spPr>
          <a:xfrm>
            <a:off x="6706911" y="5614783"/>
            <a:ext cx="184721" cy="332153"/>
          </a:xfrm>
          <a:custGeom>
            <a:avLst/>
            <a:gdLst>
              <a:gd name="connsiteX0" fmla="*/ 27264 w 184721"/>
              <a:gd name="connsiteY0" fmla="*/ 205 h 332153"/>
              <a:gd name="connsiteX1" fmla="*/ 168552 w 184721"/>
              <a:gd name="connsiteY1" fmla="*/ 36717 h 332153"/>
              <a:gd name="connsiteX2" fmla="*/ 181252 w 184721"/>
              <a:gd name="connsiteY2" fmla="*/ 93867 h 332153"/>
              <a:gd name="connsiteX3" fmla="*/ 181252 w 184721"/>
              <a:gd name="connsiteY3" fmla="*/ 146255 h 332153"/>
              <a:gd name="connsiteX4" fmla="*/ 141564 w 184721"/>
              <a:gd name="connsiteY4" fmla="*/ 201817 h 332153"/>
              <a:gd name="connsiteX5" fmla="*/ 1864 w 184721"/>
              <a:gd name="connsiteY5" fmla="*/ 330405 h 332153"/>
              <a:gd name="connsiteX6" fmla="*/ 66952 w 184721"/>
              <a:gd name="connsiteY6" fmla="*/ 265317 h 332153"/>
              <a:gd name="connsiteX7" fmla="*/ 149502 w 184721"/>
              <a:gd name="connsiteY7" fmla="*/ 112917 h 332153"/>
              <a:gd name="connsiteX8" fmla="*/ 97114 w 184721"/>
              <a:gd name="connsiteY8" fmla="*/ 52592 h 332153"/>
              <a:gd name="connsiteX9" fmla="*/ 27264 w 184721"/>
              <a:gd name="connsiteY9" fmla="*/ 205 h 33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721" h="332153">
                <a:moveTo>
                  <a:pt x="27264" y="205"/>
                </a:moveTo>
                <a:cubicBezTo>
                  <a:pt x="39170" y="-2441"/>
                  <a:pt x="142887" y="21107"/>
                  <a:pt x="168552" y="36717"/>
                </a:cubicBezTo>
                <a:cubicBezTo>
                  <a:pt x="194217" y="52327"/>
                  <a:pt x="179135" y="75611"/>
                  <a:pt x="181252" y="93867"/>
                </a:cubicBezTo>
                <a:cubicBezTo>
                  <a:pt x="183369" y="112123"/>
                  <a:pt x="187867" y="128263"/>
                  <a:pt x="181252" y="146255"/>
                </a:cubicBezTo>
                <a:cubicBezTo>
                  <a:pt x="174637" y="164247"/>
                  <a:pt x="171462" y="171125"/>
                  <a:pt x="141564" y="201817"/>
                </a:cubicBezTo>
                <a:cubicBezTo>
                  <a:pt x="111666" y="232509"/>
                  <a:pt x="14299" y="319822"/>
                  <a:pt x="1864" y="330405"/>
                </a:cubicBezTo>
                <a:cubicBezTo>
                  <a:pt x="-10571" y="340988"/>
                  <a:pt x="42346" y="301565"/>
                  <a:pt x="66952" y="265317"/>
                </a:cubicBezTo>
                <a:cubicBezTo>
                  <a:pt x="91558" y="229069"/>
                  <a:pt x="144475" y="148371"/>
                  <a:pt x="149502" y="112917"/>
                </a:cubicBezTo>
                <a:cubicBezTo>
                  <a:pt x="154529" y="77463"/>
                  <a:pt x="121720" y="66615"/>
                  <a:pt x="97114" y="52592"/>
                </a:cubicBezTo>
                <a:cubicBezTo>
                  <a:pt x="72508" y="38569"/>
                  <a:pt x="15358" y="2851"/>
                  <a:pt x="27264" y="20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54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宮脇咲良 | Profile | IZ*ONE JAPAN OFFICIAL SITE">
            <a:extLst>
              <a:ext uri="{FF2B5EF4-FFF2-40B4-BE49-F238E27FC236}">
                <a16:creationId xmlns:a16="http://schemas.microsoft.com/office/drawing/2014/main" id="{10EEDF0D-7416-4E98-B139-B43CF5ED8C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2" y="36740"/>
            <a:ext cx="14231256" cy="21346885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</p:pic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43395B17-D36C-45B7-B94A-0E50C25DED59}"/>
              </a:ext>
            </a:extLst>
          </p:cNvPr>
          <p:cNvSpPr/>
          <p:nvPr/>
        </p:nvSpPr>
        <p:spPr>
          <a:xfrm>
            <a:off x="11009240" y="1276782"/>
            <a:ext cx="721066" cy="2110800"/>
          </a:xfrm>
          <a:custGeom>
            <a:avLst/>
            <a:gdLst>
              <a:gd name="connsiteX0" fmla="*/ 704705 w 721066"/>
              <a:gd name="connsiteY0" fmla="*/ 13003 h 2110800"/>
              <a:gd name="connsiteX1" fmla="*/ 2061 w 721066"/>
              <a:gd name="connsiteY1" fmla="*/ 2101685 h 2110800"/>
              <a:gd name="connsiteX2" fmla="*/ 483324 w 721066"/>
              <a:gd name="connsiteY2" fmla="*/ 821525 h 2110800"/>
              <a:gd name="connsiteX3" fmla="*/ 290819 w 721066"/>
              <a:gd name="connsiteY3" fmla="*/ 2034309 h 2110800"/>
              <a:gd name="connsiteX4" fmla="*/ 483324 w 721066"/>
              <a:gd name="connsiteY4" fmla="*/ 1254662 h 2110800"/>
              <a:gd name="connsiteX5" fmla="*/ 704705 w 721066"/>
              <a:gd name="connsiteY5" fmla="*/ 13003 h 211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1066" h="2110800">
                <a:moveTo>
                  <a:pt x="704705" y="13003"/>
                </a:moveTo>
                <a:cubicBezTo>
                  <a:pt x="624494" y="154174"/>
                  <a:pt x="38958" y="1966931"/>
                  <a:pt x="2061" y="2101685"/>
                </a:cubicBezTo>
                <a:cubicBezTo>
                  <a:pt x="-34836" y="2236439"/>
                  <a:pt x="435198" y="832754"/>
                  <a:pt x="483324" y="821525"/>
                </a:cubicBezTo>
                <a:cubicBezTo>
                  <a:pt x="531450" y="810296"/>
                  <a:pt x="290819" y="1962120"/>
                  <a:pt x="290819" y="2034309"/>
                </a:cubicBezTo>
                <a:cubicBezTo>
                  <a:pt x="290819" y="2106498"/>
                  <a:pt x="419156" y="1589942"/>
                  <a:pt x="483324" y="1254662"/>
                </a:cubicBezTo>
                <a:cubicBezTo>
                  <a:pt x="547492" y="919382"/>
                  <a:pt x="784916" y="-128168"/>
                  <a:pt x="704705" y="13003"/>
                </a:cubicBezTo>
                <a:close/>
              </a:path>
            </a:pathLst>
          </a:custGeom>
          <a:solidFill>
            <a:srgbClr val="B9698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903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0000">
            <a:alpha val="10000"/>
          </a:srgb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544</TotalTime>
  <Words>0</Words>
  <Application>Microsoft Office PowerPoint</Application>
  <PresentationFormat>ユーザー設定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33</cp:revision>
  <dcterms:created xsi:type="dcterms:W3CDTF">2022-03-15T14:12:08Z</dcterms:created>
  <dcterms:modified xsi:type="dcterms:W3CDTF">2022-03-18T10:59:31Z</dcterms:modified>
</cp:coreProperties>
</file>